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8" r:id="rId3"/>
    <p:sldId id="259" r:id="rId4"/>
    <p:sldId id="260" r:id="rId5"/>
    <p:sldId id="262" r:id="rId6"/>
    <p:sldId id="261"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458" autoAdjust="0"/>
  </p:normalViewPr>
  <p:slideViewPr>
    <p:cSldViewPr>
      <p:cViewPr varScale="1">
        <p:scale>
          <a:sx n="59" d="100"/>
          <a:sy n="59" d="100"/>
        </p:scale>
        <p:origin x="-145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2A73E2-3862-4D17-A16D-0FCCD88C9451}"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962CEC65-20DF-4D3B-BBA7-BFFB8CB9B941}">
      <dgm:prSet phldrT="[Text]" custT="1"/>
      <dgm:spPr/>
      <dgm:t>
        <a:bodyPr/>
        <a:lstStyle/>
        <a:p>
          <a:r>
            <a:rPr lang="en-US" sz="3600" dirty="0" smtClean="0"/>
            <a:t>1995</a:t>
          </a:r>
          <a:endParaRPr lang="en-US" sz="3600" dirty="0"/>
        </a:p>
      </dgm:t>
    </dgm:pt>
    <dgm:pt modelId="{5B45CD61-7434-4187-A41C-A5894436A6A8}" type="parTrans" cxnId="{63D82052-1385-4BD6-9E0C-DE5F1D9C1CF1}">
      <dgm:prSet/>
      <dgm:spPr/>
      <dgm:t>
        <a:bodyPr/>
        <a:lstStyle/>
        <a:p>
          <a:endParaRPr lang="en-US"/>
        </a:p>
      </dgm:t>
    </dgm:pt>
    <dgm:pt modelId="{302EEC05-EDC3-4EEE-8840-D705B03F762F}" type="sibTrans" cxnId="{63D82052-1385-4BD6-9E0C-DE5F1D9C1CF1}">
      <dgm:prSet/>
      <dgm:spPr/>
      <dgm:t>
        <a:bodyPr/>
        <a:lstStyle/>
        <a:p>
          <a:endParaRPr lang="en-US"/>
        </a:p>
      </dgm:t>
    </dgm:pt>
    <dgm:pt modelId="{C03FCFBC-2C23-49F8-A3BD-7CCFC00EC846}">
      <dgm:prSet phldrT="[Text]"/>
      <dgm:spPr/>
      <dgm:t>
        <a:bodyPr/>
        <a:lstStyle/>
        <a:p>
          <a:r>
            <a:rPr lang="en-US" dirty="0" smtClean="0"/>
            <a:t>O.J. Simpson Trial</a:t>
          </a:r>
          <a:endParaRPr lang="en-US" dirty="0"/>
        </a:p>
      </dgm:t>
    </dgm:pt>
    <dgm:pt modelId="{24ECF28F-D114-42A6-8710-F0438743060E}" type="parTrans" cxnId="{E1365DC9-002D-403E-9B77-3E2AA57AD1C2}">
      <dgm:prSet/>
      <dgm:spPr/>
      <dgm:t>
        <a:bodyPr/>
        <a:lstStyle/>
        <a:p>
          <a:endParaRPr lang="en-US"/>
        </a:p>
      </dgm:t>
    </dgm:pt>
    <dgm:pt modelId="{83D735C4-14A6-462F-B208-B6CD2F6C9502}" type="sibTrans" cxnId="{E1365DC9-002D-403E-9B77-3E2AA57AD1C2}">
      <dgm:prSet/>
      <dgm:spPr/>
      <dgm:t>
        <a:bodyPr/>
        <a:lstStyle/>
        <a:p>
          <a:endParaRPr lang="en-US"/>
        </a:p>
      </dgm:t>
    </dgm:pt>
    <dgm:pt modelId="{23A61476-8FFA-4D5E-B2F6-A13C07113021}">
      <dgm:prSet phldrT="[Text]" custT="1"/>
      <dgm:spPr/>
      <dgm:t>
        <a:bodyPr/>
        <a:lstStyle/>
        <a:p>
          <a:r>
            <a:rPr lang="en-US" sz="3600" dirty="0" smtClean="0"/>
            <a:t>2001</a:t>
          </a:r>
        </a:p>
      </dgm:t>
    </dgm:pt>
    <dgm:pt modelId="{4EE476DB-E569-4C0F-AB6E-1B146709D429}" type="parTrans" cxnId="{4C0383C3-0F87-410C-A1B5-1DBD788E2DD4}">
      <dgm:prSet/>
      <dgm:spPr/>
      <dgm:t>
        <a:bodyPr/>
        <a:lstStyle/>
        <a:p>
          <a:endParaRPr lang="en-US"/>
        </a:p>
      </dgm:t>
    </dgm:pt>
    <dgm:pt modelId="{286148A2-40F8-4AD8-9C3B-394092CE93EC}" type="sibTrans" cxnId="{4C0383C3-0F87-410C-A1B5-1DBD788E2DD4}">
      <dgm:prSet/>
      <dgm:spPr/>
      <dgm:t>
        <a:bodyPr/>
        <a:lstStyle/>
        <a:p>
          <a:endParaRPr lang="en-US"/>
        </a:p>
      </dgm:t>
    </dgm:pt>
    <dgm:pt modelId="{A43B6401-217B-4937-8138-11202A50076B}">
      <dgm:prSet phldrT="[Text]"/>
      <dgm:spPr/>
      <dgm:t>
        <a:bodyPr/>
        <a:lstStyle/>
        <a:p>
          <a:r>
            <a:rPr lang="en-US" dirty="0" smtClean="0"/>
            <a:t>9/11 Attacks</a:t>
          </a:r>
          <a:endParaRPr lang="en-US" dirty="0"/>
        </a:p>
      </dgm:t>
    </dgm:pt>
    <dgm:pt modelId="{4788BA80-D574-4DC2-B8F4-5CE238219BC9}" type="parTrans" cxnId="{72BCE2CB-CF24-4F2B-961D-6A0F56FEA05F}">
      <dgm:prSet/>
      <dgm:spPr/>
      <dgm:t>
        <a:bodyPr/>
        <a:lstStyle/>
        <a:p>
          <a:endParaRPr lang="en-US"/>
        </a:p>
      </dgm:t>
    </dgm:pt>
    <dgm:pt modelId="{F495A2B3-D30A-450B-8B2A-B990B6B55C59}" type="sibTrans" cxnId="{72BCE2CB-CF24-4F2B-961D-6A0F56FEA05F}">
      <dgm:prSet/>
      <dgm:spPr/>
      <dgm:t>
        <a:bodyPr/>
        <a:lstStyle/>
        <a:p>
          <a:endParaRPr lang="en-US"/>
        </a:p>
      </dgm:t>
    </dgm:pt>
    <dgm:pt modelId="{CC62517D-7757-4723-BDE7-8ACB2682E910}">
      <dgm:prSet phldrT="[Text]" custT="1"/>
      <dgm:spPr/>
      <dgm:t>
        <a:bodyPr/>
        <a:lstStyle/>
        <a:p>
          <a:r>
            <a:rPr lang="en-US" sz="3600" dirty="0" smtClean="0"/>
            <a:t>2009</a:t>
          </a:r>
        </a:p>
      </dgm:t>
    </dgm:pt>
    <dgm:pt modelId="{D583949C-0E67-4E35-BA33-11C54624AF0D}" type="parTrans" cxnId="{CBCCEE65-C3DF-40CB-9CF8-ABC2DA08AD84}">
      <dgm:prSet/>
      <dgm:spPr/>
      <dgm:t>
        <a:bodyPr/>
        <a:lstStyle/>
        <a:p>
          <a:endParaRPr lang="en-US"/>
        </a:p>
      </dgm:t>
    </dgm:pt>
    <dgm:pt modelId="{0931F85A-9625-41B8-BDA7-9FD1864AE541}" type="sibTrans" cxnId="{CBCCEE65-C3DF-40CB-9CF8-ABC2DA08AD84}">
      <dgm:prSet/>
      <dgm:spPr/>
      <dgm:t>
        <a:bodyPr/>
        <a:lstStyle/>
        <a:p>
          <a:endParaRPr lang="en-US"/>
        </a:p>
      </dgm:t>
    </dgm:pt>
    <dgm:pt modelId="{86B4384E-9F33-4B51-8579-C11B2DFE8174}">
      <dgm:prSet phldrT="[Text]"/>
      <dgm:spPr/>
      <dgm:t>
        <a:bodyPr/>
        <a:lstStyle/>
        <a:p>
          <a:r>
            <a:rPr lang="en-US" dirty="0" smtClean="0"/>
            <a:t>Bobby</a:t>
          </a:r>
          <a:endParaRPr lang="en-US" dirty="0"/>
        </a:p>
      </dgm:t>
    </dgm:pt>
    <dgm:pt modelId="{EE564A2F-F5FA-476C-B81B-1995F12968C3}" type="parTrans" cxnId="{6A7E0CA9-C635-4904-8BB0-CA4D7CCEBD0D}">
      <dgm:prSet/>
      <dgm:spPr/>
      <dgm:t>
        <a:bodyPr/>
        <a:lstStyle/>
        <a:p>
          <a:endParaRPr lang="en-US"/>
        </a:p>
      </dgm:t>
    </dgm:pt>
    <dgm:pt modelId="{9B2142DA-3B30-480E-B465-85984A087D54}" type="sibTrans" cxnId="{6A7E0CA9-C635-4904-8BB0-CA4D7CCEBD0D}">
      <dgm:prSet/>
      <dgm:spPr/>
      <dgm:t>
        <a:bodyPr/>
        <a:lstStyle/>
        <a:p>
          <a:endParaRPr lang="en-US"/>
        </a:p>
      </dgm:t>
    </dgm:pt>
    <dgm:pt modelId="{EE92EC72-0F5D-4B5C-BC65-ACB9125020B8}">
      <dgm:prSet custT="1"/>
      <dgm:spPr/>
      <dgm:t>
        <a:bodyPr/>
        <a:lstStyle/>
        <a:p>
          <a:r>
            <a:rPr lang="en-US" sz="3600" dirty="0" smtClean="0"/>
            <a:t>2007</a:t>
          </a:r>
        </a:p>
      </dgm:t>
    </dgm:pt>
    <dgm:pt modelId="{46789D81-0D7E-48AA-BBAD-A0F168FD0D2F}" type="parTrans" cxnId="{B0B3F21C-3812-4A70-8AA6-89D3CA0EF5DA}">
      <dgm:prSet/>
      <dgm:spPr/>
      <dgm:t>
        <a:bodyPr/>
        <a:lstStyle/>
        <a:p>
          <a:endParaRPr lang="en-US"/>
        </a:p>
      </dgm:t>
    </dgm:pt>
    <dgm:pt modelId="{E771FC4D-0953-41F0-AA34-9026CECC06F1}" type="sibTrans" cxnId="{B0B3F21C-3812-4A70-8AA6-89D3CA0EF5DA}">
      <dgm:prSet/>
      <dgm:spPr/>
      <dgm:t>
        <a:bodyPr/>
        <a:lstStyle/>
        <a:p>
          <a:endParaRPr lang="en-US"/>
        </a:p>
      </dgm:t>
    </dgm:pt>
    <dgm:pt modelId="{30A13767-85DD-4593-9559-8180A8CC1150}">
      <dgm:prSet/>
      <dgm:spPr/>
      <dgm:t>
        <a:bodyPr/>
        <a:lstStyle/>
        <a:p>
          <a:r>
            <a:rPr lang="en-US" dirty="0" smtClean="0"/>
            <a:t>Korea</a:t>
          </a:r>
          <a:endParaRPr lang="en-US" dirty="0"/>
        </a:p>
      </dgm:t>
    </dgm:pt>
    <dgm:pt modelId="{C007458A-7606-49FE-ADF6-7326673341FD}" type="parTrans" cxnId="{1BFAEA50-7D1F-40D0-AFEB-EA00F79F0E49}">
      <dgm:prSet/>
      <dgm:spPr/>
      <dgm:t>
        <a:bodyPr/>
        <a:lstStyle/>
        <a:p>
          <a:endParaRPr lang="en-US"/>
        </a:p>
      </dgm:t>
    </dgm:pt>
    <dgm:pt modelId="{071F8A48-439C-42A1-BADF-1853F7F9274B}" type="sibTrans" cxnId="{1BFAEA50-7D1F-40D0-AFEB-EA00F79F0E49}">
      <dgm:prSet/>
      <dgm:spPr/>
      <dgm:t>
        <a:bodyPr/>
        <a:lstStyle/>
        <a:p>
          <a:endParaRPr lang="en-US"/>
        </a:p>
      </dgm:t>
    </dgm:pt>
    <dgm:pt modelId="{43AFA195-0011-4770-A1A0-7ECAAB72444B}" type="pres">
      <dgm:prSet presAssocID="{EF2A73E2-3862-4D17-A16D-0FCCD88C9451}" presName="Name0" presStyleCnt="0">
        <dgm:presLayoutVars>
          <dgm:chPref val="3"/>
          <dgm:dir/>
          <dgm:animLvl val="lvl"/>
          <dgm:resizeHandles/>
        </dgm:presLayoutVars>
      </dgm:prSet>
      <dgm:spPr/>
      <dgm:t>
        <a:bodyPr/>
        <a:lstStyle/>
        <a:p>
          <a:endParaRPr lang="en-US"/>
        </a:p>
      </dgm:t>
    </dgm:pt>
    <dgm:pt modelId="{68184268-147E-4AD7-AA33-A4B74ED4D756}" type="pres">
      <dgm:prSet presAssocID="{962CEC65-20DF-4D3B-BBA7-BFFB8CB9B941}" presName="horFlow" presStyleCnt="0"/>
      <dgm:spPr/>
    </dgm:pt>
    <dgm:pt modelId="{6F78D6D5-4824-41E4-8686-6C5452E1CF68}" type="pres">
      <dgm:prSet presAssocID="{962CEC65-20DF-4D3B-BBA7-BFFB8CB9B941}" presName="bigChev" presStyleLbl="node1" presStyleIdx="0" presStyleCnt="4"/>
      <dgm:spPr/>
      <dgm:t>
        <a:bodyPr/>
        <a:lstStyle/>
        <a:p>
          <a:endParaRPr lang="en-US"/>
        </a:p>
      </dgm:t>
    </dgm:pt>
    <dgm:pt modelId="{070D0392-59C7-470F-A115-1A8D9D87C6F2}" type="pres">
      <dgm:prSet presAssocID="{24ECF28F-D114-42A6-8710-F0438743060E}" presName="parTrans" presStyleCnt="0"/>
      <dgm:spPr/>
    </dgm:pt>
    <dgm:pt modelId="{6A5FCC1F-FE93-4B9D-9EC6-0B8F809D65A7}" type="pres">
      <dgm:prSet presAssocID="{C03FCFBC-2C23-49F8-A3BD-7CCFC00EC846}" presName="node" presStyleLbl="alignAccFollowNode1" presStyleIdx="0" presStyleCnt="4" custScaleX="198820">
        <dgm:presLayoutVars>
          <dgm:bulletEnabled val="1"/>
        </dgm:presLayoutVars>
      </dgm:prSet>
      <dgm:spPr/>
      <dgm:t>
        <a:bodyPr/>
        <a:lstStyle/>
        <a:p>
          <a:endParaRPr lang="en-US"/>
        </a:p>
      </dgm:t>
    </dgm:pt>
    <dgm:pt modelId="{49F1D44F-7364-41AF-B16A-019F197FF8E8}" type="pres">
      <dgm:prSet presAssocID="{962CEC65-20DF-4D3B-BBA7-BFFB8CB9B941}" presName="vSp" presStyleCnt="0"/>
      <dgm:spPr/>
    </dgm:pt>
    <dgm:pt modelId="{5DBDF1AA-6654-4141-B7A0-1EEA199C814B}" type="pres">
      <dgm:prSet presAssocID="{23A61476-8FFA-4D5E-B2F6-A13C07113021}" presName="horFlow" presStyleCnt="0"/>
      <dgm:spPr/>
    </dgm:pt>
    <dgm:pt modelId="{6CEB5B75-8C87-4712-AB1C-D339FE53A7A3}" type="pres">
      <dgm:prSet presAssocID="{23A61476-8FFA-4D5E-B2F6-A13C07113021}" presName="bigChev" presStyleLbl="node1" presStyleIdx="1" presStyleCnt="4"/>
      <dgm:spPr/>
      <dgm:t>
        <a:bodyPr/>
        <a:lstStyle/>
        <a:p>
          <a:endParaRPr lang="en-US"/>
        </a:p>
      </dgm:t>
    </dgm:pt>
    <dgm:pt modelId="{9D61D32A-DC18-4A2F-9649-94A67B6EBC3B}" type="pres">
      <dgm:prSet presAssocID="{4788BA80-D574-4DC2-B8F4-5CE238219BC9}" presName="parTrans" presStyleCnt="0"/>
      <dgm:spPr/>
    </dgm:pt>
    <dgm:pt modelId="{AC841D34-F9BA-42DA-B9E8-253E168FD8CC}" type="pres">
      <dgm:prSet presAssocID="{A43B6401-217B-4937-8138-11202A50076B}" presName="node" presStyleLbl="alignAccFollowNode1" presStyleIdx="1" presStyleCnt="4" custScaleX="198820">
        <dgm:presLayoutVars>
          <dgm:bulletEnabled val="1"/>
        </dgm:presLayoutVars>
      </dgm:prSet>
      <dgm:spPr/>
      <dgm:t>
        <a:bodyPr/>
        <a:lstStyle/>
        <a:p>
          <a:endParaRPr lang="en-US"/>
        </a:p>
      </dgm:t>
    </dgm:pt>
    <dgm:pt modelId="{982FD17F-3C60-483A-B850-F803ED82455A}" type="pres">
      <dgm:prSet presAssocID="{23A61476-8FFA-4D5E-B2F6-A13C07113021}" presName="vSp" presStyleCnt="0"/>
      <dgm:spPr/>
    </dgm:pt>
    <dgm:pt modelId="{499057D8-BB90-4AC1-AC27-66DA2AC66FEB}" type="pres">
      <dgm:prSet presAssocID="{EE92EC72-0F5D-4B5C-BC65-ACB9125020B8}" presName="horFlow" presStyleCnt="0"/>
      <dgm:spPr/>
    </dgm:pt>
    <dgm:pt modelId="{C00404B6-371B-44FA-B0C8-9C996E5B587C}" type="pres">
      <dgm:prSet presAssocID="{EE92EC72-0F5D-4B5C-BC65-ACB9125020B8}" presName="bigChev" presStyleLbl="node1" presStyleIdx="2" presStyleCnt="4"/>
      <dgm:spPr/>
      <dgm:t>
        <a:bodyPr/>
        <a:lstStyle/>
        <a:p>
          <a:endParaRPr lang="en-US"/>
        </a:p>
      </dgm:t>
    </dgm:pt>
    <dgm:pt modelId="{CBAE01CC-66A8-4CDF-949A-C6AECDB0ED05}" type="pres">
      <dgm:prSet presAssocID="{C007458A-7606-49FE-ADF6-7326673341FD}" presName="parTrans" presStyleCnt="0"/>
      <dgm:spPr/>
    </dgm:pt>
    <dgm:pt modelId="{CA06B46E-60F6-42BA-A3B2-23DFE2531E07}" type="pres">
      <dgm:prSet presAssocID="{30A13767-85DD-4593-9559-8180A8CC1150}" presName="node" presStyleLbl="alignAccFollowNode1" presStyleIdx="2" presStyleCnt="4" custScaleX="197320">
        <dgm:presLayoutVars>
          <dgm:bulletEnabled val="1"/>
        </dgm:presLayoutVars>
      </dgm:prSet>
      <dgm:spPr/>
      <dgm:t>
        <a:bodyPr/>
        <a:lstStyle/>
        <a:p>
          <a:endParaRPr lang="en-US"/>
        </a:p>
      </dgm:t>
    </dgm:pt>
    <dgm:pt modelId="{237D297A-A5D5-418B-A324-33469D0DE4C7}" type="pres">
      <dgm:prSet presAssocID="{EE92EC72-0F5D-4B5C-BC65-ACB9125020B8}" presName="vSp" presStyleCnt="0"/>
      <dgm:spPr/>
    </dgm:pt>
    <dgm:pt modelId="{F0325CDF-C79C-4848-BA52-4C02BE51B7E2}" type="pres">
      <dgm:prSet presAssocID="{CC62517D-7757-4723-BDE7-8ACB2682E910}" presName="horFlow" presStyleCnt="0"/>
      <dgm:spPr/>
    </dgm:pt>
    <dgm:pt modelId="{FE5DB889-B2A1-4C2B-8B5E-19CC29D0AF9A}" type="pres">
      <dgm:prSet presAssocID="{CC62517D-7757-4723-BDE7-8ACB2682E910}" presName="bigChev" presStyleLbl="node1" presStyleIdx="3" presStyleCnt="4"/>
      <dgm:spPr/>
      <dgm:t>
        <a:bodyPr/>
        <a:lstStyle/>
        <a:p>
          <a:endParaRPr lang="en-US"/>
        </a:p>
      </dgm:t>
    </dgm:pt>
    <dgm:pt modelId="{9D37FCEA-2762-41C4-ABF2-BB38276F6DCB}" type="pres">
      <dgm:prSet presAssocID="{EE564A2F-F5FA-476C-B81B-1995F12968C3}" presName="parTrans" presStyleCnt="0"/>
      <dgm:spPr/>
    </dgm:pt>
    <dgm:pt modelId="{AEBF783F-6D06-40C8-AFEF-083715C2C3DB}" type="pres">
      <dgm:prSet presAssocID="{86B4384E-9F33-4B51-8579-C11B2DFE8174}" presName="node" presStyleLbl="alignAccFollowNode1" presStyleIdx="3" presStyleCnt="4" custScaleX="198820">
        <dgm:presLayoutVars>
          <dgm:bulletEnabled val="1"/>
        </dgm:presLayoutVars>
      </dgm:prSet>
      <dgm:spPr/>
      <dgm:t>
        <a:bodyPr/>
        <a:lstStyle/>
        <a:p>
          <a:endParaRPr lang="en-US"/>
        </a:p>
      </dgm:t>
    </dgm:pt>
  </dgm:ptLst>
  <dgm:cxnLst>
    <dgm:cxn modelId="{E1365DC9-002D-403E-9B77-3E2AA57AD1C2}" srcId="{962CEC65-20DF-4D3B-BBA7-BFFB8CB9B941}" destId="{C03FCFBC-2C23-49F8-A3BD-7CCFC00EC846}" srcOrd="0" destOrd="0" parTransId="{24ECF28F-D114-42A6-8710-F0438743060E}" sibTransId="{83D735C4-14A6-462F-B208-B6CD2F6C9502}"/>
    <dgm:cxn modelId="{EBEDB7C1-5220-44BA-BD0F-0B27A8F8119E}" type="presOf" srcId="{86B4384E-9F33-4B51-8579-C11B2DFE8174}" destId="{AEBF783F-6D06-40C8-AFEF-083715C2C3DB}" srcOrd="0" destOrd="0" presId="urn:microsoft.com/office/officeart/2005/8/layout/lProcess3"/>
    <dgm:cxn modelId="{72BCE2CB-CF24-4F2B-961D-6A0F56FEA05F}" srcId="{23A61476-8FFA-4D5E-B2F6-A13C07113021}" destId="{A43B6401-217B-4937-8138-11202A50076B}" srcOrd="0" destOrd="0" parTransId="{4788BA80-D574-4DC2-B8F4-5CE238219BC9}" sibTransId="{F495A2B3-D30A-450B-8B2A-B990B6B55C59}"/>
    <dgm:cxn modelId="{63D82052-1385-4BD6-9E0C-DE5F1D9C1CF1}" srcId="{EF2A73E2-3862-4D17-A16D-0FCCD88C9451}" destId="{962CEC65-20DF-4D3B-BBA7-BFFB8CB9B941}" srcOrd="0" destOrd="0" parTransId="{5B45CD61-7434-4187-A41C-A5894436A6A8}" sibTransId="{302EEC05-EDC3-4EEE-8840-D705B03F762F}"/>
    <dgm:cxn modelId="{56255972-4C63-4141-8372-55C450A35745}" type="presOf" srcId="{C03FCFBC-2C23-49F8-A3BD-7CCFC00EC846}" destId="{6A5FCC1F-FE93-4B9D-9EC6-0B8F809D65A7}" srcOrd="0" destOrd="0" presId="urn:microsoft.com/office/officeart/2005/8/layout/lProcess3"/>
    <dgm:cxn modelId="{CBCCEE65-C3DF-40CB-9CF8-ABC2DA08AD84}" srcId="{EF2A73E2-3862-4D17-A16D-0FCCD88C9451}" destId="{CC62517D-7757-4723-BDE7-8ACB2682E910}" srcOrd="3" destOrd="0" parTransId="{D583949C-0E67-4E35-BA33-11C54624AF0D}" sibTransId="{0931F85A-9625-41B8-BDA7-9FD1864AE541}"/>
    <dgm:cxn modelId="{1BFAEA50-7D1F-40D0-AFEB-EA00F79F0E49}" srcId="{EE92EC72-0F5D-4B5C-BC65-ACB9125020B8}" destId="{30A13767-85DD-4593-9559-8180A8CC1150}" srcOrd="0" destOrd="0" parTransId="{C007458A-7606-49FE-ADF6-7326673341FD}" sibTransId="{071F8A48-439C-42A1-BADF-1853F7F9274B}"/>
    <dgm:cxn modelId="{AD95C86D-55FC-4CCB-8FE5-D06AE7FD2C52}" type="presOf" srcId="{EE92EC72-0F5D-4B5C-BC65-ACB9125020B8}" destId="{C00404B6-371B-44FA-B0C8-9C996E5B587C}" srcOrd="0" destOrd="0" presId="urn:microsoft.com/office/officeart/2005/8/layout/lProcess3"/>
    <dgm:cxn modelId="{C8D3483B-FDCB-45F3-BD92-1F7A1391ACBD}" type="presOf" srcId="{30A13767-85DD-4593-9559-8180A8CC1150}" destId="{CA06B46E-60F6-42BA-A3B2-23DFE2531E07}" srcOrd="0" destOrd="0" presId="urn:microsoft.com/office/officeart/2005/8/layout/lProcess3"/>
    <dgm:cxn modelId="{4C0383C3-0F87-410C-A1B5-1DBD788E2DD4}" srcId="{EF2A73E2-3862-4D17-A16D-0FCCD88C9451}" destId="{23A61476-8FFA-4D5E-B2F6-A13C07113021}" srcOrd="1" destOrd="0" parTransId="{4EE476DB-E569-4C0F-AB6E-1B146709D429}" sibTransId="{286148A2-40F8-4AD8-9C3B-394092CE93EC}"/>
    <dgm:cxn modelId="{9B425E0E-E93D-4404-BF1F-A1F0ED0E5D81}" type="presOf" srcId="{962CEC65-20DF-4D3B-BBA7-BFFB8CB9B941}" destId="{6F78D6D5-4824-41E4-8686-6C5452E1CF68}" srcOrd="0" destOrd="0" presId="urn:microsoft.com/office/officeart/2005/8/layout/lProcess3"/>
    <dgm:cxn modelId="{6A7E0CA9-C635-4904-8BB0-CA4D7CCEBD0D}" srcId="{CC62517D-7757-4723-BDE7-8ACB2682E910}" destId="{86B4384E-9F33-4B51-8579-C11B2DFE8174}" srcOrd="0" destOrd="0" parTransId="{EE564A2F-F5FA-476C-B81B-1995F12968C3}" sibTransId="{9B2142DA-3B30-480E-B465-85984A087D54}"/>
    <dgm:cxn modelId="{3D973921-67F5-41C3-9D56-50C58ED14A4D}" type="presOf" srcId="{EF2A73E2-3862-4D17-A16D-0FCCD88C9451}" destId="{43AFA195-0011-4770-A1A0-7ECAAB72444B}" srcOrd="0" destOrd="0" presId="urn:microsoft.com/office/officeart/2005/8/layout/lProcess3"/>
    <dgm:cxn modelId="{979D9595-622F-4D07-AE7A-292CF978DF3D}" type="presOf" srcId="{23A61476-8FFA-4D5E-B2F6-A13C07113021}" destId="{6CEB5B75-8C87-4712-AB1C-D339FE53A7A3}" srcOrd="0" destOrd="0" presId="urn:microsoft.com/office/officeart/2005/8/layout/lProcess3"/>
    <dgm:cxn modelId="{0DA502C9-EC5D-4FD8-B051-0E4E7BA07E91}" type="presOf" srcId="{A43B6401-217B-4937-8138-11202A50076B}" destId="{AC841D34-F9BA-42DA-B9E8-253E168FD8CC}" srcOrd="0" destOrd="0" presId="urn:microsoft.com/office/officeart/2005/8/layout/lProcess3"/>
    <dgm:cxn modelId="{7F915FE4-4AAD-4E53-8CFD-DDF70C4E9BA9}" type="presOf" srcId="{CC62517D-7757-4723-BDE7-8ACB2682E910}" destId="{FE5DB889-B2A1-4C2B-8B5E-19CC29D0AF9A}" srcOrd="0" destOrd="0" presId="urn:microsoft.com/office/officeart/2005/8/layout/lProcess3"/>
    <dgm:cxn modelId="{B0B3F21C-3812-4A70-8AA6-89D3CA0EF5DA}" srcId="{EF2A73E2-3862-4D17-A16D-0FCCD88C9451}" destId="{EE92EC72-0F5D-4B5C-BC65-ACB9125020B8}" srcOrd="2" destOrd="0" parTransId="{46789D81-0D7E-48AA-BBAD-A0F168FD0D2F}" sibTransId="{E771FC4D-0953-41F0-AA34-9026CECC06F1}"/>
    <dgm:cxn modelId="{937ABFD3-E563-4454-92E3-E78C520E2A72}" type="presParOf" srcId="{43AFA195-0011-4770-A1A0-7ECAAB72444B}" destId="{68184268-147E-4AD7-AA33-A4B74ED4D756}" srcOrd="0" destOrd="0" presId="urn:microsoft.com/office/officeart/2005/8/layout/lProcess3"/>
    <dgm:cxn modelId="{F93EC99C-1C5B-44F9-B37A-81EDCA9695FB}" type="presParOf" srcId="{68184268-147E-4AD7-AA33-A4B74ED4D756}" destId="{6F78D6D5-4824-41E4-8686-6C5452E1CF68}" srcOrd="0" destOrd="0" presId="urn:microsoft.com/office/officeart/2005/8/layout/lProcess3"/>
    <dgm:cxn modelId="{3BF2FD9C-F947-40B4-BF31-475D67AB544C}" type="presParOf" srcId="{68184268-147E-4AD7-AA33-A4B74ED4D756}" destId="{070D0392-59C7-470F-A115-1A8D9D87C6F2}" srcOrd="1" destOrd="0" presId="urn:microsoft.com/office/officeart/2005/8/layout/lProcess3"/>
    <dgm:cxn modelId="{09771577-C8CA-463D-BB6D-EF94F376D55F}" type="presParOf" srcId="{68184268-147E-4AD7-AA33-A4B74ED4D756}" destId="{6A5FCC1F-FE93-4B9D-9EC6-0B8F809D65A7}" srcOrd="2" destOrd="0" presId="urn:microsoft.com/office/officeart/2005/8/layout/lProcess3"/>
    <dgm:cxn modelId="{0D67D1B2-EEFA-4066-BCF5-102DCEFF27CE}" type="presParOf" srcId="{43AFA195-0011-4770-A1A0-7ECAAB72444B}" destId="{49F1D44F-7364-41AF-B16A-019F197FF8E8}" srcOrd="1" destOrd="0" presId="urn:microsoft.com/office/officeart/2005/8/layout/lProcess3"/>
    <dgm:cxn modelId="{404FC8D3-700B-49C1-BC7E-3445CB39376F}" type="presParOf" srcId="{43AFA195-0011-4770-A1A0-7ECAAB72444B}" destId="{5DBDF1AA-6654-4141-B7A0-1EEA199C814B}" srcOrd="2" destOrd="0" presId="urn:microsoft.com/office/officeart/2005/8/layout/lProcess3"/>
    <dgm:cxn modelId="{12F54137-A7A2-44FC-AC5D-DACA3EAB3ADA}" type="presParOf" srcId="{5DBDF1AA-6654-4141-B7A0-1EEA199C814B}" destId="{6CEB5B75-8C87-4712-AB1C-D339FE53A7A3}" srcOrd="0" destOrd="0" presId="urn:microsoft.com/office/officeart/2005/8/layout/lProcess3"/>
    <dgm:cxn modelId="{4806702E-9AEE-4A5D-B1C9-407A64D0F592}" type="presParOf" srcId="{5DBDF1AA-6654-4141-B7A0-1EEA199C814B}" destId="{9D61D32A-DC18-4A2F-9649-94A67B6EBC3B}" srcOrd="1" destOrd="0" presId="urn:microsoft.com/office/officeart/2005/8/layout/lProcess3"/>
    <dgm:cxn modelId="{AC9CB8E9-435C-48F7-B2C1-85D9E62A57E3}" type="presParOf" srcId="{5DBDF1AA-6654-4141-B7A0-1EEA199C814B}" destId="{AC841D34-F9BA-42DA-B9E8-253E168FD8CC}" srcOrd="2" destOrd="0" presId="urn:microsoft.com/office/officeart/2005/8/layout/lProcess3"/>
    <dgm:cxn modelId="{DA0B5A8C-423A-4BF8-9A5A-D8E6A891C827}" type="presParOf" srcId="{43AFA195-0011-4770-A1A0-7ECAAB72444B}" destId="{982FD17F-3C60-483A-B850-F803ED82455A}" srcOrd="3" destOrd="0" presId="urn:microsoft.com/office/officeart/2005/8/layout/lProcess3"/>
    <dgm:cxn modelId="{864AAF5C-7523-42B6-A9C7-5D6AB66971CE}" type="presParOf" srcId="{43AFA195-0011-4770-A1A0-7ECAAB72444B}" destId="{499057D8-BB90-4AC1-AC27-66DA2AC66FEB}" srcOrd="4" destOrd="0" presId="urn:microsoft.com/office/officeart/2005/8/layout/lProcess3"/>
    <dgm:cxn modelId="{57183AE8-88AA-4102-9A3A-6BF98E5DE5D3}" type="presParOf" srcId="{499057D8-BB90-4AC1-AC27-66DA2AC66FEB}" destId="{C00404B6-371B-44FA-B0C8-9C996E5B587C}" srcOrd="0" destOrd="0" presId="urn:microsoft.com/office/officeart/2005/8/layout/lProcess3"/>
    <dgm:cxn modelId="{F4301386-586C-4A1D-9514-F3CBFF273E04}" type="presParOf" srcId="{499057D8-BB90-4AC1-AC27-66DA2AC66FEB}" destId="{CBAE01CC-66A8-4CDF-949A-C6AECDB0ED05}" srcOrd="1" destOrd="0" presId="urn:microsoft.com/office/officeart/2005/8/layout/lProcess3"/>
    <dgm:cxn modelId="{03B57FDA-9C66-4A2C-B4BE-EE486C7DEC81}" type="presParOf" srcId="{499057D8-BB90-4AC1-AC27-66DA2AC66FEB}" destId="{CA06B46E-60F6-42BA-A3B2-23DFE2531E07}" srcOrd="2" destOrd="0" presId="urn:microsoft.com/office/officeart/2005/8/layout/lProcess3"/>
    <dgm:cxn modelId="{7361FF0F-12E1-4226-B5DE-151809336CC9}" type="presParOf" srcId="{43AFA195-0011-4770-A1A0-7ECAAB72444B}" destId="{237D297A-A5D5-418B-A324-33469D0DE4C7}" srcOrd="5" destOrd="0" presId="urn:microsoft.com/office/officeart/2005/8/layout/lProcess3"/>
    <dgm:cxn modelId="{C75F5DF1-74F5-41FB-AF3D-F4A0E43553C4}" type="presParOf" srcId="{43AFA195-0011-4770-A1A0-7ECAAB72444B}" destId="{F0325CDF-C79C-4848-BA52-4C02BE51B7E2}" srcOrd="6" destOrd="0" presId="urn:microsoft.com/office/officeart/2005/8/layout/lProcess3"/>
    <dgm:cxn modelId="{BCB1A9DB-8D71-4250-ADB4-735C042D4D18}" type="presParOf" srcId="{F0325CDF-C79C-4848-BA52-4C02BE51B7E2}" destId="{FE5DB889-B2A1-4C2B-8B5E-19CC29D0AF9A}" srcOrd="0" destOrd="0" presId="urn:microsoft.com/office/officeart/2005/8/layout/lProcess3"/>
    <dgm:cxn modelId="{25B8B433-7E72-42EF-93AA-5F653AB6A5C4}" type="presParOf" srcId="{F0325CDF-C79C-4848-BA52-4C02BE51B7E2}" destId="{9D37FCEA-2762-41C4-ABF2-BB38276F6DCB}" srcOrd="1" destOrd="0" presId="urn:microsoft.com/office/officeart/2005/8/layout/lProcess3"/>
    <dgm:cxn modelId="{5A0F4585-37C7-4094-A4CD-4E567C7DF1B1}" type="presParOf" srcId="{F0325CDF-C79C-4848-BA52-4C02BE51B7E2}" destId="{AEBF783F-6D06-40C8-AFEF-083715C2C3DB}" srcOrd="2"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78D6D5-4824-41E4-8686-6C5452E1CF68}">
      <dsp:nvSpPr>
        <dsp:cNvPr id="0" name=""/>
        <dsp:cNvSpPr/>
      </dsp:nvSpPr>
      <dsp:spPr>
        <a:xfrm>
          <a:off x="355582" y="2160"/>
          <a:ext cx="2166900" cy="866760"/>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en-US" sz="3600" kern="1200" dirty="0" smtClean="0"/>
            <a:t>1995</a:t>
          </a:r>
          <a:endParaRPr lang="en-US" sz="3600" kern="1200" dirty="0"/>
        </a:p>
      </dsp:txBody>
      <dsp:txXfrm>
        <a:off x="355582" y="2160"/>
        <a:ext cx="2166900" cy="866760"/>
      </dsp:txXfrm>
    </dsp:sp>
    <dsp:sp modelId="{6A5FCC1F-FE93-4B9D-9EC6-0B8F809D65A7}">
      <dsp:nvSpPr>
        <dsp:cNvPr id="0" name=""/>
        <dsp:cNvSpPr/>
      </dsp:nvSpPr>
      <dsp:spPr>
        <a:xfrm>
          <a:off x="2240785" y="75834"/>
          <a:ext cx="3575831" cy="719410"/>
        </a:xfrm>
        <a:prstGeom prst="chevron">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n-US" sz="2700" kern="1200" dirty="0" smtClean="0"/>
            <a:t>O.J. Simpson Trial</a:t>
          </a:r>
          <a:endParaRPr lang="en-US" sz="2700" kern="1200" dirty="0"/>
        </a:p>
      </dsp:txBody>
      <dsp:txXfrm>
        <a:off x="2240785" y="75834"/>
        <a:ext cx="3575831" cy="719410"/>
      </dsp:txXfrm>
    </dsp:sp>
    <dsp:sp modelId="{6CEB5B75-8C87-4712-AB1C-D339FE53A7A3}">
      <dsp:nvSpPr>
        <dsp:cNvPr id="0" name=""/>
        <dsp:cNvSpPr/>
      </dsp:nvSpPr>
      <dsp:spPr>
        <a:xfrm>
          <a:off x="355582" y="990266"/>
          <a:ext cx="2166900" cy="866760"/>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en-US" sz="3600" kern="1200" dirty="0" smtClean="0"/>
            <a:t>2001</a:t>
          </a:r>
        </a:p>
      </dsp:txBody>
      <dsp:txXfrm>
        <a:off x="355582" y="990266"/>
        <a:ext cx="2166900" cy="866760"/>
      </dsp:txXfrm>
    </dsp:sp>
    <dsp:sp modelId="{AC841D34-F9BA-42DA-B9E8-253E168FD8CC}">
      <dsp:nvSpPr>
        <dsp:cNvPr id="0" name=""/>
        <dsp:cNvSpPr/>
      </dsp:nvSpPr>
      <dsp:spPr>
        <a:xfrm>
          <a:off x="2240785" y="1063941"/>
          <a:ext cx="3575831" cy="719410"/>
        </a:xfrm>
        <a:prstGeom prst="chevron">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n-US" sz="2700" kern="1200" dirty="0" smtClean="0"/>
            <a:t>9/11 Attacks</a:t>
          </a:r>
          <a:endParaRPr lang="en-US" sz="2700" kern="1200" dirty="0"/>
        </a:p>
      </dsp:txBody>
      <dsp:txXfrm>
        <a:off x="2240785" y="1063941"/>
        <a:ext cx="3575831" cy="719410"/>
      </dsp:txXfrm>
    </dsp:sp>
    <dsp:sp modelId="{C00404B6-371B-44FA-B0C8-9C996E5B587C}">
      <dsp:nvSpPr>
        <dsp:cNvPr id="0" name=""/>
        <dsp:cNvSpPr/>
      </dsp:nvSpPr>
      <dsp:spPr>
        <a:xfrm>
          <a:off x="355582" y="1978373"/>
          <a:ext cx="2166900" cy="866760"/>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en-US" sz="3600" kern="1200" dirty="0" smtClean="0"/>
            <a:t>2007</a:t>
          </a:r>
        </a:p>
      </dsp:txBody>
      <dsp:txXfrm>
        <a:off x="355582" y="1978373"/>
        <a:ext cx="2166900" cy="866760"/>
      </dsp:txXfrm>
    </dsp:sp>
    <dsp:sp modelId="{CA06B46E-60F6-42BA-A3B2-23DFE2531E07}">
      <dsp:nvSpPr>
        <dsp:cNvPr id="0" name=""/>
        <dsp:cNvSpPr/>
      </dsp:nvSpPr>
      <dsp:spPr>
        <a:xfrm>
          <a:off x="2240785" y="2052047"/>
          <a:ext cx="3548853" cy="719410"/>
        </a:xfrm>
        <a:prstGeom prst="chevron">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n-US" sz="2700" kern="1200" dirty="0" smtClean="0"/>
            <a:t>Korea</a:t>
          </a:r>
          <a:endParaRPr lang="en-US" sz="2700" kern="1200" dirty="0"/>
        </a:p>
      </dsp:txBody>
      <dsp:txXfrm>
        <a:off x="2240785" y="2052047"/>
        <a:ext cx="3548853" cy="719410"/>
      </dsp:txXfrm>
    </dsp:sp>
    <dsp:sp modelId="{FE5DB889-B2A1-4C2B-8B5E-19CC29D0AF9A}">
      <dsp:nvSpPr>
        <dsp:cNvPr id="0" name=""/>
        <dsp:cNvSpPr/>
      </dsp:nvSpPr>
      <dsp:spPr>
        <a:xfrm>
          <a:off x="355582" y="2966479"/>
          <a:ext cx="2166900" cy="866760"/>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en-US" sz="3600" kern="1200" dirty="0" smtClean="0"/>
            <a:t>2009</a:t>
          </a:r>
        </a:p>
      </dsp:txBody>
      <dsp:txXfrm>
        <a:off x="355582" y="2966479"/>
        <a:ext cx="2166900" cy="866760"/>
      </dsp:txXfrm>
    </dsp:sp>
    <dsp:sp modelId="{AEBF783F-6D06-40C8-AFEF-083715C2C3DB}">
      <dsp:nvSpPr>
        <dsp:cNvPr id="0" name=""/>
        <dsp:cNvSpPr/>
      </dsp:nvSpPr>
      <dsp:spPr>
        <a:xfrm>
          <a:off x="2240785" y="3040154"/>
          <a:ext cx="3575831" cy="719410"/>
        </a:xfrm>
        <a:prstGeom prst="chevron">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n-US" sz="2700" kern="1200" dirty="0" smtClean="0"/>
            <a:t>Bobby</a:t>
          </a:r>
          <a:endParaRPr lang="en-US" sz="2700" kern="1200" dirty="0"/>
        </a:p>
      </dsp:txBody>
      <dsp:txXfrm>
        <a:off x="2240785" y="3040154"/>
        <a:ext cx="3575831" cy="71941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F25E53-3457-4393-8585-8CD5937C3950}" type="datetimeFigureOut">
              <a:rPr lang="en-US" smtClean="0"/>
              <a:pPr/>
              <a:t>12/11/2011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7B4702-E74F-4855-84FF-1F0B46DD173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7B4702-E74F-4855-84FF-1F0B46DD173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t>My time spent in South Korea was a huge growing experience for me. I got a great job, discovered a passion for teaching, and fell in love with</a:t>
            </a:r>
            <a:r>
              <a:rPr lang="en-US" sz="1200" b="0" baseline="0" dirty="0" smtClean="0"/>
              <a:t> the</a:t>
            </a:r>
            <a:r>
              <a:rPr lang="en-US" sz="1200" b="0" dirty="0" smtClean="0"/>
              <a:t> Korean culture and history.  During November of 2010 my family and I were planning on taking a trip to a nice hotel in northern part of the country.  About a day before we were set to leave, North Korea bombed a South Korean Island.  The general rule to gauge legitimate threats is to see how the Koreans react. They were worried, so of course we cancelled our trip.</a:t>
            </a:r>
            <a:r>
              <a:rPr lang="en-US" sz="1200" b="0" baseline="0" dirty="0" smtClean="0"/>
              <a:t>  A miniscule loss compared to the devastation the people of </a:t>
            </a:r>
            <a:r>
              <a:rPr lang="en-US" sz="1200" b="0" baseline="0" dirty="0" err="1" smtClean="0"/>
              <a:t>Yeonpyeong</a:t>
            </a:r>
            <a:r>
              <a:rPr lang="en-US" sz="1200" b="0" baseline="0" dirty="0" smtClean="0"/>
              <a:t> Island and the entire Republic of Korea experienced. </a:t>
            </a:r>
            <a:endParaRPr lang="en-US" sz="1200" dirty="0" smtClean="0"/>
          </a:p>
        </p:txBody>
      </p:sp>
      <p:sp>
        <p:nvSpPr>
          <p:cNvPr id="4" name="Slide Number Placeholder 3"/>
          <p:cNvSpPr>
            <a:spLocks noGrp="1"/>
          </p:cNvSpPr>
          <p:nvPr>
            <p:ph type="sldNum" sz="quarter" idx="10"/>
          </p:nvPr>
        </p:nvSpPr>
        <p:spPr/>
        <p:txBody>
          <a:bodyPr/>
          <a:lstStyle/>
          <a:p>
            <a:fld id="{8E7B4702-E74F-4855-84FF-1F0B46DD173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My nephew,</a:t>
            </a:r>
            <a:r>
              <a:rPr lang="en-US" sz="1200" baseline="0" dirty="0" smtClean="0"/>
              <a:t> </a:t>
            </a:r>
            <a:r>
              <a:rPr lang="en-US" sz="1200" dirty="0" smtClean="0"/>
              <a:t>Bobby, has changed my life forever.  I used to not like children until he came along.  I was, and still am to a degree, scared of kids. However, after two years with him, I cannot wait to have my own! (Someday.)  As his</a:t>
            </a:r>
            <a:r>
              <a:rPr lang="en-US" sz="1200" baseline="0" dirty="0" smtClean="0"/>
              <a:t> first birthday approached in 2010, </a:t>
            </a:r>
            <a:r>
              <a:rPr lang="en-US" sz="1200" dirty="0" smtClean="0"/>
              <a:t>I thought that since he was in Korea and I was getting a degree in Korean studies that it would be cool to have a traditional first year Korean birthday.  According to the customs of the </a:t>
            </a:r>
            <a:r>
              <a:rPr lang="en-US" sz="1200" dirty="0" err="1" smtClean="0"/>
              <a:t>Dol</a:t>
            </a:r>
            <a:r>
              <a:rPr lang="en-US" sz="1200" dirty="0" smtClean="0"/>
              <a:t> ceremony, he will be a chef and/or engineer.  No</a:t>
            </a:r>
            <a:r>
              <a:rPr lang="en-US" sz="1200" baseline="0" dirty="0" smtClean="0"/>
              <a:t> matter what he does, I know he will be amazing and make a positive impact on many lives.</a:t>
            </a:r>
            <a:endParaRPr lang="en-US" sz="1200" dirty="0" smtClean="0"/>
          </a:p>
        </p:txBody>
      </p:sp>
      <p:sp>
        <p:nvSpPr>
          <p:cNvPr id="4" name="Slide Number Placeholder 3"/>
          <p:cNvSpPr>
            <a:spLocks noGrp="1"/>
          </p:cNvSpPr>
          <p:nvPr>
            <p:ph type="sldNum" sz="quarter" idx="10"/>
          </p:nvPr>
        </p:nvSpPr>
        <p:spPr/>
        <p:txBody>
          <a:bodyPr/>
          <a:lstStyle/>
          <a:p>
            <a:fld id="{8E7B4702-E74F-4855-84FF-1F0B46DD173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7B4702-E74F-4855-84FF-1F0B46DD173F}"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7B4702-E74F-4855-84FF-1F0B46DD173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E7B4702-E74F-4855-84FF-1F0B46DD173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E7B4702-E74F-4855-84FF-1F0B46DD173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E7B4702-E74F-4855-84FF-1F0B46DD173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dirty="0" smtClean="0">
                <a:latin typeface="Times New Roman" pitchFamily="18" charset="0"/>
                <a:cs typeface="Times New Roman" pitchFamily="18" charset="0"/>
              </a:rPr>
              <a:t>According to my Mom and Dad, the best things that ever happened to them were their kids and grandson.  Mom took a break from work to be home with me</a:t>
            </a:r>
            <a:r>
              <a:rPr lang="en-US" sz="1200" b="0" baseline="0" dirty="0" smtClean="0">
                <a:latin typeface="Times New Roman" pitchFamily="18" charset="0"/>
                <a:cs typeface="Times New Roman" pitchFamily="18" charset="0"/>
              </a:rPr>
              <a:t> and my sister while we were young</a:t>
            </a:r>
            <a:r>
              <a:rPr lang="en-US" sz="1200" b="0" dirty="0" smtClean="0">
                <a:latin typeface="Times New Roman" pitchFamily="18" charset="0"/>
                <a:cs typeface="Times New Roman" pitchFamily="18" charset="0"/>
              </a:rPr>
              <a:t>.  Then my dad retired from the Air Force after my mom said, “we are going to Germany, what are you going to do?”  He</a:t>
            </a:r>
            <a:r>
              <a:rPr lang="en-US" sz="1200" b="0" baseline="0" dirty="0" smtClean="0">
                <a:latin typeface="Times New Roman" pitchFamily="18" charset="0"/>
                <a:cs typeface="Times New Roman" pitchFamily="18" charset="0"/>
              </a:rPr>
              <a:t> decided to use this time to be the stay-at-home-parent</a:t>
            </a:r>
            <a:r>
              <a:rPr lang="en-US" sz="1200" b="0" dirty="0" smtClean="0">
                <a:latin typeface="Times New Roman" pitchFamily="18" charset="0"/>
                <a:cs typeface="Times New Roman" pitchFamily="18" charset="0"/>
              </a:rPr>
              <a:t>.  They have said their goal for raising us was to “be good, kind, and successful. We lived through the race riots and wars.  We want the best for you and hope that you and your sister can be better than us.”   The bar is set high.  </a:t>
            </a:r>
          </a:p>
          <a:p>
            <a:endParaRPr lang="en-US" dirty="0"/>
          </a:p>
        </p:txBody>
      </p:sp>
      <p:sp>
        <p:nvSpPr>
          <p:cNvPr id="4" name="Slide Number Placeholder 3"/>
          <p:cNvSpPr>
            <a:spLocks noGrp="1"/>
          </p:cNvSpPr>
          <p:nvPr>
            <p:ph type="sldNum" sz="quarter" idx="10"/>
          </p:nvPr>
        </p:nvSpPr>
        <p:spPr/>
        <p:txBody>
          <a:bodyPr/>
          <a:lstStyle/>
          <a:p>
            <a:fld id="{8E7B4702-E74F-4855-84FF-1F0B46DD173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7B4702-E74F-4855-84FF-1F0B46DD173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 was six years old, living in Denver, Colorado, when the O.J.</a:t>
            </a:r>
            <a:r>
              <a:rPr lang="en-US" sz="1200" baseline="0" dirty="0" smtClean="0"/>
              <a:t> murder trail </a:t>
            </a:r>
            <a:r>
              <a:rPr lang="en-US" sz="1200" baseline="0" dirty="0" err="1" smtClean="0"/>
              <a:t>occured</a:t>
            </a:r>
            <a:r>
              <a:rPr lang="en-US" sz="1200" dirty="0" smtClean="0"/>
              <a:t>.  I remember a lot of talk about the trials but did</a:t>
            </a:r>
            <a:r>
              <a:rPr lang="en-US" sz="1200" baseline="0" dirty="0" smtClean="0"/>
              <a:t> no</a:t>
            </a:r>
            <a:r>
              <a:rPr lang="en-US" sz="1200" dirty="0" smtClean="0"/>
              <a:t>t have a real understanding of the details.  However, I was aware that it was a big deal to a lot of people.  I saw the breaking news on a TV at my school’s library.  I remember reading “Not Guilty” on the screen and knowing that it was an issue for people who thought he was.  I went into the big train in the middle of the library to read and mentioned it to a friend who was there with me. We were young and did not fully realize the significance</a:t>
            </a:r>
            <a:r>
              <a:rPr lang="en-US" sz="1200" baseline="0" dirty="0" smtClean="0"/>
              <a:t>, but we knew that many lives were changed as a result of this murder and trial.</a:t>
            </a:r>
            <a:endParaRPr lang="en-US" sz="1200" dirty="0" smtClean="0"/>
          </a:p>
        </p:txBody>
      </p:sp>
      <p:sp>
        <p:nvSpPr>
          <p:cNvPr id="4" name="Slide Number Placeholder 3"/>
          <p:cNvSpPr>
            <a:spLocks noGrp="1"/>
          </p:cNvSpPr>
          <p:nvPr>
            <p:ph type="sldNum" sz="quarter" idx="10"/>
          </p:nvPr>
        </p:nvSpPr>
        <p:spPr/>
        <p:txBody>
          <a:bodyPr/>
          <a:lstStyle/>
          <a:p>
            <a:fld id="{8E7B4702-E74F-4855-84FF-1F0B46DD173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 remember exactly where I was when I first heard about the attacks on September</a:t>
            </a:r>
            <a:r>
              <a:rPr lang="en-US" sz="1200" baseline="0" dirty="0" smtClean="0"/>
              <a:t> 11, 2001</a:t>
            </a:r>
            <a:r>
              <a:rPr lang="en-US" sz="1200" dirty="0" smtClean="0"/>
              <a:t>.  I was twelve years</a:t>
            </a:r>
            <a:r>
              <a:rPr lang="en-US" sz="1200" baseline="0" dirty="0" smtClean="0"/>
              <a:t> </a:t>
            </a:r>
            <a:r>
              <a:rPr lang="en-US" sz="1200" dirty="0" smtClean="0"/>
              <a:t>old and we were living in Germany.  I had fallen asleep in the car waiting on my dad to come out of a store.  Suddenly, he woke me in a </a:t>
            </a:r>
            <a:r>
              <a:rPr lang="en-US" sz="1200" dirty="0" smtClean="0"/>
              <a:t>troubled tone telling </a:t>
            </a:r>
            <a:r>
              <a:rPr lang="en-US" sz="1200" dirty="0" smtClean="0"/>
              <a:t>me that America has</a:t>
            </a:r>
            <a:r>
              <a:rPr lang="en-US" sz="1200" baseline="0" dirty="0" smtClean="0"/>
              <a:t> been </a:t>
            </a:r>
            <a:r>
              <a:rPr lang="en-US" sz="1200" dirty="0" smtClean="0"/>
              <a:t>attacked.  We rushed home and turned on the news to see a video of the planes hitting the towers.  It was hard to comprehend; surreal even.  School</a:t>
            </a:r>
            <a:r>
              <a:rPr lang="en-US" sz="1200" baseline="0" dirty="0" smtClean="0"/>
              <a:t> was canceled for the next week and the base was under heavy lock-down</a:t>
            </a:r>
            <a:r>
              <a:rPr lang="en-US" sz="1200" dirty="0" smtClean="0"/>
              <a:t>.  Tanks and soldiers patrolled all of the villages near the base.  I remember wondering how the Germans</a:t>
            </a:r>
            <a:r>
              <a:rPr lang="en-US" sz="1200" baseline="0" dirty="0" smtClean="0"/>
              <a:t> who had lived through WWII felt about seeing them.  It was a very scary and sad time for so many, and has left a major impact on our lives.</a:t>
            </a:r>
            <a:endParaRPr lang="en-US" sz="1200" dirty="0" smtClean="0"/>
          </a:p>
        </p:txBody>
      </p:sp>
      <p:sp>
        <p:nvSpPr>
          <p:cNvPr id="4" name="Slide Number Placeholder 3"/>
          <p:cNvSpPr>
            <a:spLocks noGrp="1"/>
          </p:cNvSpPr>
          <p:nvPr>
            <p:ph type="sldNum" sz="quarter" idx="10"/>
          </p:nvPr>
        </p:nvSpPr>
        <p:spPr/>
        <p:txBody>
          <a:bodyPr/>
          <a:lstStyle/>
          <a:p>
            <a:fld id="{8E7B4702-E74F-4855-84FF-1F0B46DD173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FD6CC61-D14C-43C5-94B2-4E4A25A0C519}" type="datetimeFigureOut">
              <a:rPr lang="en-US" smtClean="0"/>
              <a:pPr/>
              <a:t>12/11/2011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9A3924B8-350E-4CB1-B273-CB4E89A1BCD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D6CC61-D14C-43C5-94B2-4E4A25A0C519}" type="datetimeFigureOut">
              <a:rPr lang="en-US" smtClean="0"/>
              <a:pPr/>
              <a:t>12/11/2011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3924B8-350E-4CB1-B273-CB4E89A1BCD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FD6CC61-D14C-43C5-94B2-4E4A25A0C519}" type="datetimeFigureOut">
              <a:rPr lang="en-US" smtClean="0"/>
              <a:pPr/>
              <a:t>12/11/2011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9A3924B8-350E-4CB1-B273-CB4E89A1BCD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FD6CC61-D14C-43C5-94B2-4E4A25A0C519}" type="datetimeFigureOut">
              <a:rPr lang="en-US" smtClean="0"/>
              <a:pPr/>
              <a:t>12/11/2011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A3924B8-350E-4CB1-B273-CB4E89A1BCD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FD6CC61-D14C-43C5-94B2-4E4A25A0C519}" type="datetimeFigureOut">
              <a:rPr lang="en-US" smtClean="0"/>
              <a:pPr/>
              <a:t>12/11/2011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A3924B8-350E-4CB1-B273-CB4E89A1BCD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CFD6CC61-D14C-43C5-94B2-4E4A25A0C519}" type="datetimeFigureOut">
              <a:rPr lang="en-US" smtClean="0"/>
              <a:pPr/>
              <a:t>12/11/2011</a:t>
            </a:fld>
            <a:endParaRPr lang="en-US"/>
          </a:p>
        </p:txBody>
      </p:sp>
      <p:sp>
        <p:nvSpPr>
          <p:cNvPr id="10" name="Slide Number Placeholder 9"/>
          <p:cNvSpPr>
            <a:spLocks noGrp="1"/>
          </p:cNvSpPr>
          <p:nvPr>
            <p:ph type="sldNum" sz="quarter" idx="16"/>
          </p:nvPr>
        </p:nvSpPr>
        <p:spPr/>
        <p:txBody>
          <a:bodyPr rtlCol="0"/>
          <a:lstStyle/>
          <a:p>
            <a:fld id="{9A3924B8-350E-4CB1-B273-CB4E89A1BCD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FD6CC61-D14C-43C5-94B2-4E4A25A0C519}" type="datetimeFigureOut">
              <a:rPr lang="en-US" smtClean="0"/>
              <a:pPr/>
              <a:t>12/11/2011</a:t>
            </a:fld>
            <a:endParaRPr lang="en-US"/>
          </a:p>
        </p:txBody>
      </p:sp>
      <p:sp>
        <p:nvSpPr>
          <p:cNvPr id="12" name="Slide Number Placeholder 11"/>
          <p:cNvSpPr>
            <a:spLocks noGrp="1"/>
          </p:cNvSpPr>
          <p:nvPr>
            <p:ph type="sldNum" sz="quarter" idx="16"/>
          </p:nvPr>
        </p:nvSpPr>
        <p:spPr/>
        <p:txBody>
          <a:bodyPr rtlCol="0"/>
          <a:lstStyle/>
          <a:p>
            <a:fld id="{9A3924B8-350E-4CB1-B273-CB4E89A1BCD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FD6CC61-D14C-43C5-94B2-4E4A25A0C519}" type="datetimeFigureOut">
              <a:rPr lang="en-US" smtClean="0"/>
              <a:pPr/>
              <a:t>12/11/2011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9A3924B8-350E-4CB1-B273-CB4E89A1BCD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D6CC61-D14C-43C5-94B2-4E4A25A0C519}" type="datetimeFigureOut">
              <a:rPr lang="en-US" smtClean="0"/>
              <a:pPr/>
              <a:t>12/11/2011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9A3924B8-350E-4CB1-B273-CB4E89A1BCD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FD6CC61-D14C-43C5-94B2-4E4A25A0C519}" type="datetimeFigureOut">
              <a:rPr lang="en-US" smtClean="0"/>
              <a:pPr/>
              <a:t>12/11/2011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9A3924B8-350E-4CB1-B273-CB4E89A1BCD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FD6CC61-D14C-43C5-94B2-4E4A25A0C519}" type="datetimeFigureOut">
              <a:rPr lang="en-US" smtClean="0"/>
              <a:pPr/>
              <a:t>12/11/2011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9A3924B8-350E-4CB1-B273-CB4E89A1BCD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FD6CC61-D14C-43C5-94B2-4E4A25A0C519}" type="datetimeFigureOut">
              <a:rPr lang="en-US" smtClean="0"/>
              <a:pPr/>
              <a:t>12/11/2011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A3924B8-350E-4CB1-B273-CB4E89A1BCD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One for the history books</a:t>
            </a:r>
            <a:endParaRPr lang="en-US" dirty="0"/>
          </a:p>
        </p:txBody>
      </p:sp>
      <p:sp>
        <p:nvSpPr>
          <p:cNvPr id="3" name="Subtitle 2"/>
          <p:cNvSpPr>
            <a:spLocks noGrp="1"/>
          </p:cNvSpPr>
          <p:nvPr>
            <p:ph type="subTitle" idx="1"/>
          </p:nvPr>
        </p:nvSpPr>
        <p:spPr/>
        <p:txBody>
          <a:bodyPr/>
          <a:lstStyle/>
          <a:p>
            <a:r>
              <a:rPr lang="en-US" dirty="0" err="1" smtClean="0"/>
              <a:t>Onan</a:t>
            </a:r>
            <a:r>
              <a:rPr lang="en-US" dirty="0" smtClean="0"/>
              <a:t> “Tripp” Floyd – Oral History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to the ROK</a:t>
            </a:r>
            <a:endParaRPr lang="en-US" dirty="0"/>
          </a:p>
        </p:txBody>
      </p:sp>
      <p:cxnSp>
        <p:nvCxnSpPr>
          <p:cNvPr id="5" name="Straight Connector 4"/>
          <p:cNvCxnSpPr/>
          <p:nvPr/>
        </p:nvCxnSpPr>
        <p:spPr>
          <a:xfrm>
            <a:off x="381000" y="38862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28600" y="3352800"/>
            <a:ext cx="2895600" cy="3046988"/>
          </a:xfrm>
          <a:prstGeom prst="rect">
            <a:avLst/>
          </a:prstGeom>
          <a:noFill/>
        </p:spPr>
        <p:txBody>
          <a:bodyPr wrap="square" rtlCol="0">
            <a:spAutoFit/>
          </a:bodyPr>
          <a:lstStyle/>
          <a:p>
            <a:r>
              <a:rPr lang="en-US" sz="2400" b="1" dirty="0" smtClean="0"/>
              <a:t>     July 2007</a:t>
            </a:r>
          </a:p>
          <a:p>
            <a:endParaRPr lang="en-US" sz="2400" dirty="0"/>
          </a:p>
          <a:p>
            <a:r>
              <a:rPr lang="en-US" sz="2400" dirty="0" smtClean="0"/>
              <a:t>Arrived in South Korea.</a:t>
            </a:r>
          </a:p>
          <a:p>
            <a:r>
              <a:rPr lang="en-US" sz="2400" dirty="0" smtClean="0"/>
              <a:t>Got first job as </a:t>
            </a:r>
            <a:r>
              <a:rPr lang="en-US" sz="2400" dirty="0" smtClean="0"/>
              <a:t>a Substitute </a:t>
            </a:r>
            <a:r>
              <a:rPr lang="en-US" sz="2400" dirty="0" smtClean="0"/>
              <a:t>teacher </a:t>
            </a:r>
            <a:r>
              <a:rPr lang="en-US" sz="2400" dirty="0" smtClean="0"/>
              <a:t>and </a:t>
            </a:r>
            <a:r>
              <a:rPr lang="en-US" sz="2400" dirty="0" smtClean="0"/>
              <a:t>coach. </a:t>
            </a:r>
            <a:br>
              <a:rPr lang="en-US" sz="2400" dirty="0" smtClean="0"/>
            </a:br>
            <a:endParaRPr lang="en-US" sz="2400" dirty="0" smtClean="0"/>
          </a:p>
        </p:txBody>
      </p:sp>
      <p:sp>
        <p:nvSpPr>
          <p:cNvPr id="7" name="TextBox 6"/>
          <p:cNvSpPr txBox="1"/>
          <p:nvPr/>
        </p:nvSpPr>
        <p:spPr>
          <a:xfrm>
            <a:off x="3124200" y="3352800"/>
            <a:ext cx="2514600" cy="2677656"/>
          </a:xfrm>
          <a:prstGeom prst="rect">
            <a:avLst/>
          </a:prstGeom>
          <a:noFill/>
        </p:spPr>
        <p:txBody>
          <a:bodyPr wrap="square" rtlCol="0">
            <a:spAutoFit/>
          </a:bodyPr>
          <a:lstStyle/>
          <a:p>
            <a:r>
              <a:rPr lang="en-US" sz="2400" b="1" dirty="0" smtClean="0"/>
              <a:t>November 2007</a:t>
            </a:r>
          </a:p>
          <a:p>
            <a:endParaRPr lang="en-US" sz="2400" dirty="0"/>
          </a:p>
          <a:p>
            <a:r>
              <a:rPr lang="en-US" sz="2400" dirty="0" smtClean="0"/>
              <a:t>Prime ministers from North and South Korea meet for the first time in 15 years.</a:t>
            </a:r>
          </a:p>
        </p:txBody>
      </p:sp>
      <p:sp>
        <p:nvSpPr>
          <p:cNvPr id="8" name="TextBox 7"/>
          <p:cNvSpPr txBox="1"/>
          <p:nvPr/>
        </p:nvSpPr>
        <p:spPr>
          <a:xfrm>
            <a:off x="6019800" y="3352800"/>
            <a:ext cx="2667000" cy="2677656"/>
          </a:xfrm>
          <a:prstGeom prst="rect">
            <a:avLst/>
          </a:prstGeom>
          <a:noFill/>
        </p:spPr>
        <p:txBody>
          <a:bodyPr wrap="square" rtlCol="0">
            <a:spAutoFit/>
          </a:bodyPr>
          <a:lstStyle/>
          <a:p>
            <a:r>
              <a:rPr lang="en-US" sz="2400" b="1" dirty="0" smtClean="0"/>
              <a:t>November 2010</a:t>
            </a:r>
          </a:p>
          <a:p>
            <a:endParaRPr lang="en-US" sz="2400" dirty="0"/>
          </a:p>
          <a:p>
            <a:r>
              <a:rPr lang="en-US" sz="2400" dirty="0" smtClean="0"/>
              <a:t>N. Korea </a:t>
            </a:r>
          </a:p>
          <a:p>
            <a:r>
              <a:rPr lang="en-US" sz="2400" dirty="0" smtClean="0"/>
              <a:t>Fires artillery shells on S. Korea </a:t>
            </a:r>
            <a:r>
              <a:rPr lang="en-US" sz="2400" dirty="0" err="1" smtClean="0"/>
              <a:t>Yeonpyeong</a:t>
            </a:r>
            <a:r>
              <a:rPr lang="en-US" sz="2400" dirty="0" smtClean="0"/>
              <a:t> Island. </a:t>
            </a:r>
            <a:endParaRPr lang="en-US" sz="2400" b="1" dirty="0" smtClean="0"/>
          </a:p>
        </p:txBody>
      </p:sp>
      <p:pic>
        <p:nvPicPr>
          <p:cNvPr id="5123" name="Picture 3" descr="C:\Users\Felicia Belle\Desktop\Tripp Soccer\CIMG9091.JPG"/>
          <p:cNvPicPr>
            <a:picLocks noChangeAspect="1" noChangeArrowheads="1"/>
          </p:cNvPicPr>
          <p:nvPr/>
        </p:nvPicPr>
        <p:blipFill>
          <a:blip r:embed="rId3" cstate="print"/>
          <a:srcRect/>
          <a:stretch>
            <a:fillRect/>
          </a:stretch>
        </p:blipFill>
        <p:spPr bwMode="auto">
          <a:xfrm>
            <a:off x="457200" y="1676400"/>
            <a:ext cx="2133600" cy="1600200"/>
          </a:xfrm>
          <a:prstGeom prst="rect">
            <a:avLst/>
          </a:prstGeom>
          <a:noFill/>
          <a:ln>
            <a:solidFill>
              <a:schemeClr val="tx1"/>
            </a:solidFill>
          </a:ln>
        </p:spPr>
      </p:pic>
      <p:pic>
        <p:nvPicPr>
          <p:cNvPr id="5124" name="Picture 4"/>
          <p:cNvPicPr>
            <a:picLocks noChangeAspect="1" noChangeArrowheads="1"/>
          </p:cNvPicPr>
          <p:nvPr/>
        </p:nvPicPr>
        <p:blipFill>
          <a:blip r:embed="rId4" cstate="print"/>
          <a:srcRect/>
          <a:stretch>
            <a:fillRect/>
          </a:stretch>
        </p:blipFill>
        <p:spPr bwMode="auto">
          <a:xfrm>
            <a:off x="3200400" y="1676400"/>
            <a:ext cx="2190750" cy="1584643"/>
          </a:xfrm>
          <a:prstGeom prst="rect">
            <a:avLst/>
          </a:prstGeom>
          <a:noFill/>
          <a:ln w="9525">
            <a:solidFill>
              <a:schemeClr val="tx1"/>
            </a:solidFill>
            <a:miter lim="800000"/>
            <a:headEnd/>
            <a:tailEnd/>
          </a:ln>
        </p:spPr>
      </p:pic>
      <p:pic>
        <p:nvPicPr>
          <p:cNvPr id="5125" name="Picture 5"/>
          <p:cNvPicPr>
            <a:picLocks noChangeAspect="1" noChangeArrowheads="1"/>
          </p:cNvPicPr>
          <p:nvPr/>
        </p:nvPicPr>
        <p:blipFill>
          <a:blip r:embed="rId5" cstate="print"/>
          <a:srcRect/>
          <a:stretch>
            <a:fillRect/>
          </a:stretch>
        </p:blipFill>
        <p:spPr bwMode="auto">
          <a:xfrm>
            <a:off x="6096000" y="1676400"/>
            <a:ext cx="2350265" cy="16002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Me “</a:t>
            </a:r>
            <a:r>
              <a:rPr lang="en-US" dirty="0" err="1" smtClean="0"/>
              <a:t>Duncle</a:t>
            </a:r>
            <a:r>
              <a:rPr lang="en-US" dirty="0" smtClean="0"/>
              <a:t>”</a:t>
            </a:r>
            <a:endParaRPr lang="en-US" dirty="0"/>
          </a:p>
        </p:txBody>
      </p:sp>
      <p:cxnSp>
        <p:nvCxnSpPr>
          <p:cNvPr id="5" name="Straight Connector 4"/>
          <p:cNvCxnSpPr/>
          <p:nvPr/>
        </p:nvCxnSpPr>
        <p:spPr>
          <a:xfrm>
            <a:off x="381000" y="38862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28600" y="3352800"/>
            <a:ext cx="2895600" cy="2308324"/>
          </a:xfrm>
          <a:prstGeom prst="rect">
            <a:avLst/>
          </a:prstGeom>
          <a:noFill/>
        </p:spPr>
        <p:txBody>
          <a:bodyPr wrap="square" rtlCol="0">
            <a:spAutoFit/>
          </a:bodyPr>
          <a:lstStyle/>
          <a:p>
            <a:r>
              <a:rPr lang="en-US" sz="2400" b="1" dirty="0" smtClean="0"/>
              <a:t>December 2008</a:t>
            </a:r>
          </a:p>
          <a:p>
            <a:endParaRPr lang="en-US" sz="2400" dirty="0"/>
          </a:p>
          <a:p>
            <a:r>
              <a:rPr lang="en-US" sz="2400" dirty="0" smtClean="0"/>
              <a:t>“I’m pregnant!”</a:t>
            </a:r>
            <a:r>
              <a:rPr lang="en-US" sz="2400" b="1" dirty="0" smtClean="0"/>
              <a:t/>
            </a:r>
            <a:br>
              <a:rPr lang="en-US" sz="2400" b="1" dirty="0" smtClean="0"/>
            </a:br>
            <a:r>
              <a:rPr lang="en-US" sz="2400" dirty="0" smtClean="0"/>
              <a:t>My sister told the family she was expecting!</a:t>
            </a:r>
          </a:p>
        </p:txBody>
      </p:sp>
      <p:sp>
        <p:nvSpPr>
          <p:cNvPr id="7" name="TextBox 6"/>
          <p:cNvSpPr txBox="1"/>
          <p:nvPr/>
        </p:nvSpPr>
        <p:spPr>
          <a:xfrm>
            <a:off x="3124200" y="3352800"/>
            <a:ext cx="2514600" cy="2308324"/>
          </a:xfrm>
          <a:prstGeom prst="rect">
            <a:avLst/>
          </a:prstGeom>
          <a:noFill/>
        </p:spPr>
        <p:txBody>
          <a:bodyPr wrap="square" rtlCol="0">
            <a:spAutoFit/>
          </a:bodyPr>
          <a:lstStyle/>
          <a:p>
            <a:r>
              <a:rPr lang="en-US" sz="2400" b="1" dirty="0" smtClean="0"/>
              <a:t>Sep. 7, 2009</a:t>
            </a:r>
          </a:p>
          <a:p>
            <a:endParaRPr lang="en-US" sz="2400" dirty="0"/>
          </a:p>
          <a:p>
            <a:r>
              <a:rPr lang="en-US" sz="2400" dirty="0" smtClean="0"/>
              <a:t>Robert Carlisle Goodman-Floyd joins the family.</a:t>
            </a:r>
          </a:p>
          <a:p>
            <a:endParaRPr lang="en-US" sz="2400" dirty="0" smtClean="0"/>
          </a:p>
        </p:txBody>
      </p:sp>
      <p:sp>
        <p:nvSpPr>
          <p:cNvPr id="8" name="TextBox 7"/>
          <p:cNvSpPr txBox="1"/>
          <p:nvPr/>
        </p:nvSpPr>
        <p:spPr>
          <a:xfrm>
            <a:off x="6019800" y="3352800"/>
            <a:ext cx="2819400" cy="2677656"/>
          </a:xfrm>
          <a:prstGeom prst="rect">
            <a:avLst/>
          </a:prstGeom>
          <a:noFill/>
        </p:spPr>
        <p:txBody>
          <a:bodyPr wrap="square" rtlCol="0">
            <a:spAutoFit/>
          </a:bodyPr>
          <a:lstStyle/>
          <a:p>
            <a:r>
              <a:rPr lang="en-US" sz="2400" b="1" dirty="0" smtClean="0"/>
              <a:t>September 2010</a:t>
            </a:r>
          </a:p>
          <a:p>
            <a:endParaRPr lang="en-US" sz="2400" dirty="0"/>
          </a:p>
          <a:p>
            <a:r>
              <a:rPr lang="en-US" sz="2400" dirty="0" smtClean="0"/>
              <a:t>We celebrated Bobby’s </a:t>
            </a:r>
            <a:r>
              <a:rPr lang="en-US" sz="2400" dirty="0" err="1" smtClean="0"/>
              <a:t>Dol</a:t>
            </a:r>
            <a:r>
              <a:rPr lang="en-US" sz="2400" dirty="0" smtClean="0"/>
              <a:t>, which is the Korean </a:t>
            </a:r>
            <a:r>
              <a:rPr lang="en-US" sz="2400" dirty="0" smtClean="0"/>
              <a:t>ceremony for </a:t>
            </a:r>
            <a:r>
              <a:rPr lang="en-US" sz="2400" dirty="0" smtClean="0"/>
              <a:t>a baby’s first </a:t>
            </a:r>
            <a:r>
              <a:rPr lang="en-US" sz="2400" dirty="0" smtClean="0"/>
              <a:t>birthday</a:t>
            </a:r>
            <a:endParaRPr lang="en-US" sz="2400" b="1" dirty="0" smtClean="0"/>
          </a:p>
        </p:txBody>
      </p:sp>
      <p:pic>
        <p:nvPicPr>
          <p:cNvPr id="1026" name="Picture 2" descr="C:\Users\Felicia Belle\AppData\Local\Microsoft\Windows\Temporary Internet Files\Content.IE5\O7EIH1O6\MC900048415[1].wmf"/>
          <p:cNvPicPr>
            <a:picLocks noChangeAspect="1" noChangeArrowheads="1"/>
          </p:cNvPicPr>
          <p:nvPr/>
        </p:nvPicPr>
        <p:blipFill>
          <a:blip r:embed="rId3" cstate="print"/>
          <a:srcRect/>
          <a:stretch>
            <a:fillRect/>
          </a:stretch>
        </p:blipFill>
        <p:spPr bwMode="auto">
          <a:xfrm>
            <a:off x="685800" y="1828800"/>
            <a:ext cx="1524000" cy="1524000"/>
          </a:xfrm>
          <a:prstGeom prst="rect">
            <a:avLst/>
          </a:prstGeom>
          <a:noFill/>
        </p:spPr>
      </p:pic>
      <p:pic>
        <p:nvPicPr>
          <p:cNvPr id="9" name="Picture 8" descr="Bobby's 1st Birthday -- 008.JPG"/>
          <p:cNvPicPr>
            <a:picLocks noChangeAspect="1"/>
          </p:cNvPicPr>
          <p:nvPr/>
        </p:nvPicPr>
        <p:blipFill>
          <a:blip r:embed="rId4" cstate="print"/>
          <a:stretch>
            <a:fillRect/>
          </a:stretch>
        </p:blipFill>
        <p:spPr>
          <a:xfrm>
            <a:off x="6248400" y="1602218"/>
            <a:ext cx="2057400" cy="1740137"/>
          </a:xfrm>
          <a:prstGeom prst="rect">
            <a:avLst/>
          </a:prstGeom>
          <a:ln>
            <a:solidFill>
              <a:schemeClr val="tx1"/>
            </a:solidFill>
          </a:ln>
        </p:spPr>
      </p:pic>
      <p:pic>
        <p:nvPicPr>
          <p:cNvPr id="1028" name="Picture 4"/>
          <p:cNvPicPr>
            <a:picLocks noChangeAspect="1" noChangeArrowheads="1"/>
          </p:cNvPicPr>
          <p:nvPr/>
        </p:nvPicPr>
        <p:blipFill>
          <a:blip r:embed="rId5" cstate="print"/>
          <a:srcRect/>
          <a:stretch>
            <a:fillRect/>
          </a:stretch>
        </p:blipFill>
        <p:spPr bwMode="auto">
          <a:xfrm>
            <a:off x="2895600" y="1752600"/>
            <a:ext cx="2340244" cy="16002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“To live is the rarest thing in the world. Most people exist, that is all.”</a:t>
            </a:r>
          </a:p>
          <a:p>
            <a:endParaRPr lang="en-US" sz="1200" dirty="0" smtClean="0"/>
          </a:p>
          <a:p>
            <a:r>
              <a:rPr lang="en-US" sz="2400" i="1" dirty="0" smtClean="0"/>
              <a:t>					~Oscar </a:t>
            </a:r>
            <a:r>
              <a:rPr lang="en-US" sz="2400" i="1" dirty="0" smtClean="0"/>
              <a:t>Wilde</a:t>
            </a:r>
            <a:endParaRPr lang="en-US" sz="2400" i="1" dirty="0"/>
          </a:p>
        </p:txBody>
      </p:sp>
      <p:sp>
        <p:nvSpPr>
          <p:cNvPr id="3" name="Title 2"/>
          <p:cNvSpPr>
            <a:spLocks noGrp="1"/>
          </p:cNvSpPr>
          <p:nvPr>
            <p:ph type="title"/>
          </p:nvPr>
        </p:nvSpPr>
        <p:spPr/>
        <p:txBody>
          <a:bodyPr/>
          <a:lstStyle/>
          <a:p>
            <a:r>
              <a:rPr lang="en-US" dirty="0" smtClean="0"/>
              <a:t>Carpe Diem</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lnSpcReduction="20000"/>
          </a:bodyPr>
          <a:lstStyle/>
          <a:p>
            <a:r>
              <a:rPr lang="en-US" dirty="0" smtClean="0"/>
              <a:t>Mom</a:t>
            </a:r>
          </a:p>
          <a:p>
            <a:r>
              <a:rPr lang="en-US" dirty="0" smtClean="0"/>
              <a:t>Dad</a:t>
            </a:r>
          </a:p>
          <a:p>
            <a:r>
              <a:rPr lang="en-US" dirty="0" smtClean="0"/>
              <a:t>Sister &amp; Nephew</a:t>
            </a:r>
          </a:p>
          <a:p>
            <a:r>
              <a:rPr lang="en-US" dirty="0" smtClean="0"/>
              <a:t>Myself</a:t>
            </a:r>
            <a:endParaRPr lang="en-US" dirty="0"/>
          </a:p>
        </p:txBody>
      </p:sp>
      <p:sp>
        <p:nvSpPr>
          <p:cNvPr id="3" name="Title 2"/>
          <p:cNvSpPr>
            <a:spLocks noGrp="1"/>
          </p:cNvSpPr>
          <p:nvPr>
            <p:ph type="title"/>
          </p:nvPr>
        </p:nvSpPr>
        <p:spPr/>
        <p:txBody>
          <a:bodyPr/>
          <a:lstStyle/>
          <a:p>
            <a:r>
              <a:rPr lang="en-US" dirty="0" smtClean="0"/>
              <a:t>The Historians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Mama</a:t>
            </a:r>
            <a:endParaRPr lang="en-US" dirty="0"/>
          </a:p>
        </p:txBody>
      </p:sp>
      <p:sp>
        <p:nvSpPr>
          <p:cNvPr id="5" name="Content Placeholder 4"/>
          <p:cNvSpPr>
            <a:spLocks noGrp="1"/>
          </p:cNvSpPr>
          <p:nvPr>
            <p:ph sz="quarter" idx="2"/>
          </p:nvPr>
        </p:nvSpPr>
        <p:spPr>
          <a:xfrm>
            <a:off x="381000" y="1752600"/>
            <a:ext cx="4114800" cy="4267200"/>
          </a:xfrm>
        </p:spPr>
        <p:txBody>
          <a:bodyPr>
            <a:normAutofit/>
          </a:bodyPr>
          <a:lstStyle/>
          <a:p>
            <a:pPr>
              <a:buNone/>
            </a:pPr>
            <a:r>
              <a:rPr lang="en-US" sz="2700" dirty="0" smtClean="0"/>
              <a:t>1956</a:t>
            </a:r>
            <a:r>
              <a:rPr lang="en-US" dirty="0" smtClean="0"/>
              <a:t> </a:t>
            </a:r>
            <a:r>
              <a:rPr lang="en-US" sz="2000" dirty="0" smtClean="0"/>
              <a:t>Born April 21</a:t>
            </a:r>
          </a:p>
          <a:p>
            <a:pPr>
              <a:buNone/>
            </a:pPr>
            <a:r>
              <a:rPr lang="en-US" sz="2700" dirty="0" smtClean="0"/>
              <a:t>1975</a:t>
            </a:r>
            <a:r>
              <a:rPr lang="en-US" sz="1800" dirty="0" smtClean="0"/>
              <a:t> </a:t>
            </a:r>
            <a:r>
              <a:rPr lang="en-US" sz="2000" dirty="0" smtClean="0"/>
              <a:t>Graduated High School</a:t>
            </a:r>
          </a:p>
          <a:p>
            <a:pPr>
              <a:buNone/>
            </a:pPr>
            <a:r>
              <a:rPr lang="en-US" sz="2700" dirty="0" smtClean="0"/>
              <a:t>1978</a:t>
            </a:r>
            <a:r>
              <a:rPr lang="en-US" dirty="0" smtClean="0"/>
              <a:t> </a:t>
            </a:r>
            <a:r>
              <a:rPr lang="en-US" sz="2000" dirty="0" smtClean="0"/>
              <a:t>Enlisted in AF</a:t>
            </a:r>
          </a:p>
          <a:p>
            <a:pPr>
              <a:buNone/>
            </a:pPr>
            <a:r>
              <a:rPr lang="en-US" sz="2700" dirty="0" smtClean="0"/>
              <a:t>1984</a:t>
            </a:r>
            <a:r>
              <a:rPr lang="en-US" dirty="0" smtClean="0"/>
              <a:t> </a:t>
            </a:r>
            <a:r>
              <a:rPr lang="en-US" sz="2000" dirty="0" smtClean="0"/>
              <a:t>Met &amp; Married Husband</a:t>
            </a:r>
          </a:p>
          <a:p>
            <a:pPr>
              <a:buNone/>
            </a:pPr>
            <a:r>
              <a:rPr lang="en-US" sz="2700" dirty="0" smtClean="0"/>
              <a:t>1985</a:t>
            </a:r>
            <a:r>
              <a:rPr lang="en-US" dirty="0" smtClean="0"/>
              <a:t> </a:t>
            </a:r>
            <a:r>
              <a:rPr lang="en-US" sz="2000" dirty="0" smtClean="0"/>
              <a:t>Daughter Born Sept. 14</a:t>
            </a:r>
          </a:p>
          <a:p>
            <a:pPr>
              <a:buNone/>
            </a:pPr>
            <a:endParaRPr lang="en-US" dirty="0"/>
          </a:p>
        </p:txBody>
      </p:sp>
      <p:cxnSp>
        <p:nvCxnSpPr>
          <p:cNvPr id="9" name="Straight Connector 8"/>
          <p:cNvCxnSpPr/>
          <p:nvPr/>
        </p:nvCxnSpPr>
        <p:spPr>
          <a:xfrm>
            <a:off x="4648200" y="1676400"/>
            <a:ext cx="0" cy="4648200"/>
          </a:xfrm>
          <a:prstGeom prst="line">
            <a:avLst/>
          </a:prstGeom>
          <a:ln w="38100"/>
        </p:spPr>
        <p:style>
          <a:lnRef idx="1">
            <a:schemeClr val="dk1"/>
          </a:lnRef>
          <a:fillRef idx="0">
            <a:schemeClr val="dk1"/>
          </a:fillRef>
          <a:effectRef idx="0">
            <a:schemeClr val="dk1"/>
          </a:effectRef>
          <a:fontRef idx="minor">
            <a:schemeClr val="tx1"/>
          </a:fontRef>
        </p:style>
      </p:cxnSp>
      <p:sp>
        <p:nvSpPr>
          <p:cNvPr id="11" name="Content Placeholder 4"/>
          <p:cNvSpPr>
            <a:spLocks noGrp="1"/>
          </p:cNvSpPr>
          <p:nvPr>
            <p:ph sz="quarter" idx="2"/>
          </p:nvPr>
        </p:nvSpPr>
        <p:spPr>
          <a:xfrm>
            <a:off x="4800600" y="1676400"/>
            <a:ext cx="4114800" cy="4724400"/>
          </a:xfrm>
        </p:spPr>
        <p:txBody>
          <a:bodyPr>
            <a:normAutofit fontScale="92500"/>
          </a:bodyPr>
          <a:lstStyle/>
          <a:p>
            <a:pPr>
              <a:buNone/>
            </a:pPr>
            <a:r>
              <a:rPr lang="en-US" dirty="0" smtClean="0"/>
              <a:t>1989</a:t>
            </a:r>
            <a:r>
              <a:rPr lang="en-US" sz="2800" dirty="0" smtClean="0"/>
              <a:t> </a:t>
            </a:r>
            <a:r>
              <a:rPr lang="en-US" sz="2800" dirty="0" smtClean="0"/>
              <a:t> </a:t>
            </a:r>
            <a:r>
              <a:rPr lang="en-US" sz="2200" dirty="0" smtClean="0"/>
              <a:t>Son </a:t>
            </a:r>
            <a:r>
              <a:rPr lang="en-US" sz="2200" dirty="0" smtClean="0"/>
              <a:t>Born May 25</a:t>
            </a:r>
          </a:p>
          <a:p>
            <a:pPr>
              <a:buNone/>
            </a:pPr>
            <a:r>
              <a:rPr lang="en-US" dirty="0" smtClean="0"/>
              <a:t>1991</a:t>
            </a:r>
            <a:r>
              <a:rPr lang="en-US" sz="2800" dirty="0" smtClean="0"/>
              <a:t> </a:t>
            </a:r>
            <a:r>
              <a:rPr lang="en-US" sz="2800" dirty="0" smtClean="0"/>
              <a:t> </a:t>
            </a:r>
            <a:r>
              <a:rPr lang="en-US" sz="2200" dirty="0" smtClean="0"/>
              <a:t>Younger </a:t>
            </a:r>
            <a:r>
              <a:rPr lang="en-US" sz="2200" dirty="0" smtClean="0"/>
              <a:t>Brother Passed, 	Associate’s Degree</a:t>
            </a:r>
          </a:p>
          <a:p>
            <a:pPr>
              <a:buNone/>
            </a:pPr>
            <a:r>
              <a:rPr lang="en-US" dirty="0" smtClean="0"/>
              <a:t>1995</a:t>
            </a:r>
            <a:r>
              <a:rPr lang="en-US" sz="2800" dirty="0" smtClean="0"/>
              <a:t> </a:t>
            </a:r>
            <a:r>
              <a:rPr lang="en-US" sz="2800" dirty="0" smtClean="0"/>
              <a:t> </a:t>
            </a:r>
            <a:r>
              <a:rPr lang="en-US" sz="2200" dirty="0" smtClean="0"/>
              <a:t>Bachelor’s </a:t>
            </a:r>
            <a:r>
              <a:rPr lang="en-US" sz="2200" dirty="0" smtClean="0"/>
              <a:t>Degree,</a:t>
            </a:r>
          </a:p>
          <a:p>
            <a:pPr>
              <a:buNone/>
            </a:pPr>
            <a:r>
              <a:rPr lang="en-US" sz="2200" dirty="0" smtClean="0"/>
              <a:t>		Commissioned in the AF</a:t>
            </a:r>
          </a:p>
          <a:p>
            <a:pPr>
              <a:buNone/>
            </a:pPr>
            <a:r>
              <a:rPr lang="en-US" dirty="0" smtClean="0"/>
              <a:t>2008 </a:t>
            </a:r>
            <a:r>
              <a:rPr lang="en-US" dirty="0" smtClean="0"/>
              <a:t> </a:t>
            </a:r>
            <a:r>
              <a:rPr lang="en-US" sz="2200" dirty="0" smtClean="0"/>
              <a:t>Retired </a:t>
            </a:r>
            <a:r>
              <a:rPr lang="en-US" sz="2200" dirty="0" smtClean="0"/>
              <a:t>from AF</a:t>
            </a:r>
          </a:p>
          <a:p>
            <a:pPr>
              <a:buNone/>
            </a:pPr>
            <a:r>
              <a:rPr lang="en-US" dirty="0" smtClean="0"/>
              <a:t>2008</a:t>
            </a:r>
            <a:r>
              <a:rPr lang="en-US" sz="2400" dirty="0" smtClean="0"/>
              <a:t> </a:t>
            </a:r>
            <a:r>
              <a:rPr lang="en-US" sz="2400" dirty="0" smtClean="0"/>
              <a:t> </a:t>
            </a:r>
            <a:r>
              <a:rPr lang="en-US" sz="2200" dirty="0" smtClean="0"/>
              <a:t>Became </a:t>
            </a:r>
            <a:r>
              <a:rPr lang="en-US" sz="2200" dirty="0" smtClean="0"/>
              <a:t>a </a:t>
            </a:r>
            <a:r>
              <a:rPr lang="en-US" sz="2200" dirty="0" err="1" smtClean="0"/>
              <a:t>DoDDs</a:t>
            </a:r>
            <a:r>
              <a:rPr lang="en-US" sz="2200" dirty="0" smtClean="0"/>
              <a:t> Teacher</a:t>
            </a:r>
          </a:p>
          <a:p>
            <a:pPr>
              <a:spcBef>
                <a:spcPts val="0"/>
              </a:spcBef>
              <a:buNone/>
            </a:pPr>
            <a:r>
              <a:rPr lang="en-US" dirty="0" smtClean="0"/>
              <a:t>2009</a:t>
            </a:r>
            <a:r>
              <a:rPr lang="en-US" sz="2400" dirty="0" smtClean="0"/>
              <a:t> </a:t>
            </a:r>
            <a:r>
              <a:rPr lang="en-US" sz="2400" dirty="0" smtClean="0"/>
              <a:t> </a:t>
            </a:r>
            <a:r>
              <a:rPr lang="en-US" sz="2200" dirty="0" smtClean="0"/>
              <a:t>Mother </a:t>
            </a:r>
            <a:r>
              <a:rPr lang="en-US" sz="2200" dirty="0" smtClean="0"/>
              <a:t>Passed, </a:t>
            </a:r>
            <a:endParaRPr lang="en-US" sz="2200" dirty="0" smtClean="0"/>
          </a:p>
          <a:p>
            <a:pPr>
              <a:spcBef>
                <a:spcPts val="0"/>
              </a:spcBef>
              <a:buNone/>
            </a:pPr>
            <a:r>
              <a:rPr lang="en-US" sz="2200" dirty="0" smtClean="0"/>
              <a:t> </a:t>
            </a:r>
            <a:r>
              <a:rPr lang="en-US" sz="2200" dirty="0" smtClean="0"/>
              <a:t>            </a:t>
            </a:r>
            <a:r>
              <a:rPr lang="en-US" sz="2200" dirty="0" smtClean="0"/>
              <a:t>Grandson Born </a:t>
            </a:r>
            <a:r>
              <a:rPr lang="en-US" sz="2200" dirty="0" smtClean="0"/>
              <a:t>Sept. 7, </a:t>
            </a:r>
            <a:r>
              <a:rPr lang="en-US" sz="2200" dirty="0" smtClean="0"/>
              <a:t>             	Earned Master’s </a:t>
            </a:r>
            <a:r>
              <a:rPr lang="en-US" sz="2200" dirty="0" smtClean="0"/>
              <a:t>Degree</a:t>
            </a:r>
          </a:p>
          <a:p>
            <a:pPr>
              <a:buNone/>
            </a:pPr>
            <a:r>
              <a:rPr lang="en-US" dirty="0" smtClean="0"/>
              <a:t>2011 </a:t>
            </a:r>
            <a:r>
              <a:rPr lang="en-US" sz="2000" dirty="0" smtClean="0"/>
              <a:t> </a:t>
            </a:r>
            <a:r>
              <a:rPr lang="en-US" sz="2200" dirty="0" smtClean="0"/>
              <a:t>Began </a:t>
            </a:r>
            <a:r>
              <a:rPr lang="en-US" sz="2200" dirty="0" smtClean="0"/>
              <a:t>PhD</a:t>
            </a:r>
            <a:endParaRPr lang="en-US" sz="2000" dirty="0" smtClean="0"/>
          </a:p>
          <a:p>
            <a:pPr>
              <a:buNone/>
            </a:pPr>
            <a:endParaRPr lang="en-US" sz="2400" dirty="0" smtClean="0"/>
          </a:p>
          <a:p>
            <a:pPr>
              <a:buNone/>
            </a:pPr>
            <a:endParaRPr lang="en-US" dirty="0"/>
          </a:p>
        </p:txBody>
      </p:sp>
      <p:pic>
        <p:nvPicPr>
          <p:cNvPr id="12" name="Picture 2" descr="C:\Users\Felicia Belle\Pictures\Projects\Book\Dads 50 014.jpg"/>
          <p:cNvPicPr>
            <a:picLocks noChangeAspect="1" noChangeArrowheads="1"/>
          </p:cNvPicPr>
          <p:nvPr/>
        </p:nvPicPr>
        <p:blipFill>
          <a:blip r:embed="rId3" cstate="print"/>
          <a:srcRect/>
          <a:stretch>
            <a:fillRect/>
          </a:stretch>
        </p:blipFill>
        <p:spPr bwMode="auto">
          <a:xfrm>
            <a:off x="1295400" y="4419600"/>
            <a:ext cx="2057400" cy="2057400"/>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Dad</a:t>
            </a:r>
            <a:endParaRPr lang="en-US" dirty="0"/>
          </a:p>
        </p:txBody>
      </p:sp>
      <p:sp>
        <p:nvSpPr>
          <p:cNvPr id="5" name="Content Placeholder 4"/>
          <p:cNvSpPr>
            <a:spLocks noGrp="1"/>
          </p:cNvSpPr>
          <p:nvPr>
            <p:ph sz="quarter" idx="2"/>
          </p:nvPr>
        </p:nvSpPr>
        <p:spPr>
          <a:xfrm>
            <a:off x="381000" y="1752600"/>
            <a:ext cx="4114800" cy="4267200"/>
          </a:xfrm>
        </p:spPr>
        <p:txBody>
          <a:bodyPr>
            <a:normAutofit/>
          </a:bodyPr>
          <a:lstStyle/>
          <a:p>
            <a:pPr>
              <a:buNone/>
            </a:pPr>
            <a:r>
              <a:rPr lang="en-US" sz="2700" dirty="0" smtClean="0"/>
              <a:t>1959</a:t>
            </a:r>
            <a:r>
              <a:rPr lang="en-US" dirty="0" smtClean="0"/>
              <a:t> </a:t>
            </a:r>
            <a:r>
              <a:rPr lang="en-US" sz="2000" dirty="0" smtClean="0"/>
              <a:t>Born November 3</a:t>
            </a:r>
          </a:p>
          <a:p>
            <a:pPr>
              <a:buNone/>
            </a:pPr>
            <a:r>
              <a:rPr lang="en-US" sz="2700" dirty="0" smtClean="0"/>
              <a:t>1978</a:t>
            </a:r>
            <a:r>
              <a:rPr lang="en-US" sz="2000" dirty="0" smtClean="0"/>
              <a:t> Graduated High School</a:t>
            </a:r>
          </a:p>
          <a:p>
            <a:pPr>
              <a:buNone/>
            </a:pPr>
            <a:r>
              <a:rPr lang="en-US" sz="2700" dirty="0" smtClean="0"/>
              <a:t>1979</a:t>
            </a:r>
            <a:r>
              <a:rPr lang="en-US" dirty="0" smtClean="0"/>
              <a:t> </a:t>
            </a:r>
            <a:r>
              <a:rPr lang="en-US" sz="2000" dirty="0" smtClean="0"/>
              <a:t>Enlisted in AF</a:t>
            </a:r>
          </a:p>
          <a:p>
            <a:pPr>
              <a:buNone/>
            </a:pPr>
            <a:r>
              <a:rPr lang="en-US" sz="2700" dirty="0" smtClean="0"/>
              <a:t>1984</a:t>
            </a:r>
            <a:r>
              <a:rPr lang="en-US" dirty="0" smtClean="0"/>
              <a:t> </a:t>
            </a:r>
            <a:r>
              <a:rPr lang="en-US" sz="2000" dirty="0" smtClean="0"/>
              <a:t>Met &amp; Married Wife</a:t>
            </a:r>
          </a:p>
          <a:p>
            <a:pPr>
              <a:buNone/>
            </a:pPr>
            <a:r>
              <a:rPr lang="en-US" sz="2700" dirty="0" smtClean="0"/>
              <a:t>1985</a:t>
            </a:r>
            <a:r>
              <a:rPr lang="en-US" dirty="0" smtClean="0"/>
              <a:t> </a:t>
            </a:r>
            <a:r>
              <a:rPr lang="en-US" sz="2000" dirty="0" smtClean="0"/>
              <a:t>Daughter Born Sept. 14</a:t>
            </a:r>
          </a:p>
          <a:p>
            <a:pPr>
              <a:buNone/>
            </a:pPr>
            <a:r>
              <a:rPr lang="en-US" sz="2700" dirty="0" smtClean="0"/>
              <a:t>1989</a:t>
            </a:r>
            <a:r>
              <a:rPr lang="en-US" sz="3200" dirty="0" smtClean="0"/>
              <a:t> </a:t>
            </a:r>
            <a:r>
              <a:rPr lang="en-US" sz="2000" dirty="0" smtClean="0"/>
              <a:t>Son Born May 25</a:t>
            </a:r>
          </a:p>
          <a:p>
            <a:pPr>
              <a:buNone/>
            </a:pPr>
            <a:endParaRPr lang="en-US" sz="2400" dirty="0" smtClean="0"/>
          </a:p>
          <a:p>
            <a:pPr>
              <a:buNone/>
            </a:pPr>
            <a:endParaRPr lang="en-US" dirty="0"/>
          </a:p>
        </p:txBody>
      </p:sp>
      <p:cxnSp>
        <p:nvCxnSpPr>
          <p:cNvPr id="9" name="Straight Connector 8"/>
          <p:cNvCxnSpPr/>
          <p:nvPr/>
        </p:nvCxnSpPr>
        <p:spPr>
          <a:xfrm>
            <a:off x="4648200" y="1676400"/>
            <a:ext cx="0" cy="4648200"/>
          </a:xfrm>
          <a:prstGeom prst="line">
            <a:avLst/>
          </a:prstGeom>
          <a:ln w="38100"/>
        </p:spPr>
        <p:style>
          <a:lnRef idx="1">
            <a:schemeClr val="dk1"/>
          </a:lnRef>
          <a:fillRef idx="0">
            <a:schemeClr val="dk1"/>
          </a:fillRef>
          <a:effectRef idx="0">
            <a:schemeClr val="dk1"/>
          </a:effectRef>
          <a:fontRef idx="minor">
            <a:schemeClr val="tx1"/>
          </a:fontRef>
        </p:style>
      </p:cxnSp>
      <p:sp>
        <p:nvSpPr>
          <p:cNvPr id="11" name="Content Placeholder 4"/>
          <p:cNvSpPr>
            <a:spLocks noGrp="1"/>
          </p:cNvSpPr>
          <p:nvPr>
            <p:ph sz="quarter" idx="2"/>
          </p:nvPr>
        </p:nvSpPr>
        <p:spPr>
          <a:xfrm>
            <a:off x="4800600" y="1676400"/>
            <a:ext cx="4114800" cy="4876800"/>
          </a:xfrm>
        </p:spPr>
        <p:txBody>
          <a:bodyPr>
            <a:normAutofit/>
          </a:bodyPr>
          <a:lstStyle/>
          <a:p>
            <a:pPr>
              <a:buNone/>
            </a:pPr>
            <a:r>
              <a:rPr lang="en-US" sz="2700" dirty="0" smtClean="0"/>
              <a:t>1991</a:t>
            </a:r>
            <a:r>
              <a:rPr lang="en-US" sz="2000" dirty="0" smtClean="0"/>
              <a:t> Brother-In-Law Passed</a:t>
            </a:r>
          </a:p>
          <a:p>
            <a:pPr>
              <a:buNone/>
            </a:pPr>
            <a:r>
              <a:rPr lang="en-US" sz="2700" dirty="0" smtClean="0"/>
              <a:t>1995</a:t>
            </a:r>
            <a:r>
              <a:rPr lang="en-US" sz="2800" dirty="0" smtClean="0"/>
              <a:t> </a:t>
            </a:r>
            <a:r>
              <a:rPr lang="en-US" sz="2000" dirty="0" smtClean="0"/>
              <a:t>Bachelor’s Degree</a:t>
            </a:r>
          </a:p>
          <a:p>
            <a:pPr>
              <a:buNone/>
            </a:pPr>
            <a:r>
              <a:rPr lang="en-US" sz="2700" dirty="0" smtClean="0"/>
              <a:t>2000</a:t>
            </a:r>
            <a:r>
              <a:rPr lang="en-US" dirty="0" smtClean="0"/>
              <a:t> </a:t>
            </a:r>
            <a:r>
              <a:rPr lang="en-US" sz="2000" dirty="0" smtClean="0"/>
              <a:t>Retired from AF</a:t>
            </a:r>
          </a:p>
          <a:p>
            <a:pPr>
              <a:buNone/>
            </a:pPr>
            <a:r>
              <a:rPr lang="en-US" sz="2700" dirty="0" smtClean="0"/>
              <a:t>2002</a:t>
            </a:r>
            <a:r>
              <a:rPr lang="en-US" sz="2000" dirty="0" smtClean="0"/>
              <a:t> Became a Teacher</a:t>
            </a:r>
          </a:p>
          <a:p>
            <a:pPr>
              <a:buNone/>
            </a:pPr>
            <a:r>
              <a:rPr lang="en-US" sz="2700" dirty="0" smtClean="0"/>
              <a:t>2004</a:t>
            </a:r>
            <a:r>
              <a:rPr lang="en-US" sz="2400" dirty="0" smtClean="0"/>
              <a:t> </a:t>
            </a:r>
            <a:r>
              <a:rPr lang="en-US" sz="2000" dirty="0" smtClean="0"/>
              <a:t>Became a </a:t>
            </a:r>
            <a:r>
              <a:rPr lang="en-US" sz="2000" dirty="0" err="1" smtClean="0"/>
              <a:t>DoDDS</a:t>
            </a:r>
            <a:r>
              <a:rPr lang="en-US" sz="2000" dirty="0" smtClean="0"/>
              <a:t> </a:t>
            </a:r>
            <a:r>
              <a:rPr lang="en-US" sz="2000" dirty="0" smtClean="0"/>
              <a:t>JROTC 	</a:t>
            </a:r>
            <a:r>
              <a:rPr lang="en-US" sz="2000" dirty="0" smtClean="0"/>
              <a:t>Instructor</a:t>
            </a:r>
            <a:endParaRPr lang="en-US" sz="2000" dirty="0" smtClean="0"/>
          </a:p>
          <a:p>
            <a:pPr>
              <a:buNone/>
            </a:pPr>
            <a:r>
              <a:rPr lang="en-US" sz="2700" dirty="0" smtClean="0"/>
              <a:t>2009</a:t>
            </a:r>
            <a:r>
              <a:rPr lang="en-US" sz="2400" dirty="0" smtClean="0"/>
              <a:t> </a:t>
            </a:r>
            <a:r>
              <a:rPr lang="en-US" sz="2000" dirty="0" smtClean="0"/>
              <a:t>Grandson Born Sept. 7</a:t>
            </a:r>
          </a:p>
          <a:p>
            <a:pPr>
              <a:buNone/>
            </a:pPr>
            <a:r>
              <a:rPr lang="en-US" sz="2700" dirty="0" smtClean="0"/>
              <a:t>2011</a:t>
            </a:r>
            <a:r>
              <a:rPr lang="en-US" sz="2000" dirty="0" smtClean="0"/>
              <a:t> Became a M.S. AVID 	Teacher</a:t>
            </a:r>
          </a:p>
          <a:p>
            <a:pPr>
              <a:buNone/>
            </a:pPr>
            <a:endParaRPr lang="en-US" sz="2400" dirty="0" smtClean="0"/>
          </a:p>
          <a:p>
            <a:pPr>
              <a:buNone/>
            </a:pPr>
            <a:endParaRPr lang="en-US" dirty="0"/>
          </a:p>
        </p:txBody>
      </p:sp>
      <p:pic>
        <p:nvPicPr>
          <p:cNvPr id="6147" name="Picture 3"/>
          <p:cNvPicPr>
            <a:picLocks noChangeAspect="1" noChangeArrowheads="1"/>
          </p:cNvPicPr>
          <p:nvPr/>
        </p:nvPicPr>
        <p:blipFill>
          <a:blip r:embed="rId3" cstate="print"/>
          <a:srcRect/>
          <a:stretch>
            <a:fillRect/>
          </a:stretch>
        </p:blipFill>
        <p:spPr bwMode="auto">
          <a:xfrm>
            <a:off x="762000" y="5029200"/>
            <a:ext cx="2667000" cy="1527039"/>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Sister</a:t>
            </a:r>
            <a:endParaRPr lang="en-US" dirty="0"/>
          </a:p>
        </p:txBody>
      </p:sp>
      <p:sp>
        <p:nvSpPr>
          <p:cNvPr id="5" name="Content Placeholder 4"/>
          <p:cNvSpPr>
            <a:spLocks noGrp="1"/>
          </p:cNvSpPr>
          <p:nvPr>
            <p:ph sz="quarter" idx="2"/>
          </p:nvPr>
        </p:nvSpPr>
        <p:spPr>
          <a:xfrm>
            <a:off x="381000" y="1752600"/>
            <a:ext cx="8229600" cy="4419600"/>
          </a:xfrm>
        </p:spPr>
        <p:txBody>
          <a:bodyPr>
            <a:normAutofit/>
          </a:bodyPr>
          <a:lstStyle/>
          <a:p>
            <a:pPr>
              <a:buNone/>
            </a:pPr>
            <a:r>
              <a:rPr lang="en-US" dirty="0" smtClean="0"/>
              <a:t>1985 </a:t>
            </a:r>
            <a:r>
              <a:rPr lang="en-US" sz="2400" dirty="0" smtClean="0"/>
              <a:t>Born Sept 14</a:t>
            </a:r>
          </a:p>
          <a:p>
            <a:pPr>
              <a:buNone/>
            </a:pPr>
            <a:r>
              <a:rPr lang="en-US" dirty="0" smtClean="0"/>
              <a:t>1989</a:t>
            </a:r>
            <a:r>
              <a:rPr lang="en-US" sz="2400" dirty="0" smtClean="0"/>
              <a:t> Brother Born May 25</a:t>
            </a:r>
          </a:p>
          <a:p>
            <a:pPr>
              <a:buNone/>
            </a:pPr>
            <a:r>
              <a:rPr lang="en-US" dirty="0" smtClean="0"/>
              <a:t>1991 </a:t>
            </a:r>
            <a:r>
              <a:rPr lang="en-US" sz="2400" dirty="0" smtClean="0"/>
              <a:t>Uncle Passed</a:t>
            </a:r>
          </a:p>
          <a:p>
            <a:pPr>
              <a:buNone/>
            </a:pPr>
            <a:r>
              <a:rPr lang="en-US" dirty="0" smtClean="0"/>
              <a:t>2003 </a:t>
            </a:r>
            <a:r>
              <a:rPr lang="en-US" sz="2400" dirty="0" smtClean="0"/>
              <a:t>Graduated High School</a:t>
            </a:r>
          </a:p>
          <a:p>
            <a:pPr>
              <a:buNone/>
            </a:pPr>
            <a:r>
              <a:rPr lang="en-US" dirty="0" smtClean="0"/>
              <a:t>2005 </a:t>
            </a:r>
            <a:r>
              <a:rPr lang="en-US" sz="2400" dirty="0" smtClean="0"/>
              <a:t>Left for College</a:t>
            </a:r>
          </a:p>
          <a:p>
            <a:pPr>
              <a:buNone/>
            </a:pPr>
            <a:r>
              <a:rPr lang="en-US" dirty="0" smtClean="0"/>
              <a:t>2009 </a:t>
            </a:r>
            <a:r>
              <a:rPr lang="en-US" sz="2400" dirty="0" smtClean="0"/>
              <a:t>Grandma Passed, Son Born Sept. 7, </a:t>
            </a:r>
          </a:p>
          <a:p>
            <a:pPr>
              <a:buNone/>
            </a:pPr>
            <a:r>
              <a:rPr lang="en-US" sz="2400" dirty="0" smtClean="0"/>
              <a:t>		Bachelor’s Degree</a:t>
            </a:r>
          </a:p>
          <a:p>
            <a:pPr>
              <a:buNone/>
            </a:pPr>
            <a:r>
              <a:rPr lang="en-US" dirty="0" smtClean="0"/>
              <a:t>2011 </a:t>
            </a:r>
            <a:r>
              <a:rPr lang="en-US" sz="2400" dirty="0" smtClean="0"/>
              <a:t>Master’s Degree</a:t>
            </a:r>
          </a:p>
        </p:txBody>
      </p:sp>
      <p:pic>
        <p:nvPicPr>
          <p:cNvPr id="7170" name="Picture 2"/>
          <p:cNvPicPr>
            <a:picLocks noChangeAspect="1" noChangeArrowheads="1"/>
          </p:cNvPicPr>
          <p:nvPr/>
        </p:nvPicPr>
        <p:blipFill>
          <a:blip r:embed="rId3" cstate="print"/>
          <a:srcRect/>
          <a:stretch>
            <a:fillRect/>
          </a:stretch>
        </p:blipFill>
        <p:spPr bwMode="auto">
          <a:xfrm>
            <a:off x="6629400" y="3200400"/>
            <a:ext cx="1979087" cy="249555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 First</a:t>
            </a:r>
            <a:endParaRPr lang="en-US" dirty="0"/>
          </a:p>
        </p:txBody>
      </p:sp>
      <p:pic>
        <p:nvPicPr>
          <p:cNvPr id="2055" name="Picture 7" descr="C:\Users\Felicia Belle\Pictures\2010\October\09 Pro Photos\Family\Faves\IMG_9933_picnik.jpg"/>
          <p:cNvPicPr>
            <a:picLocks noChangeAspect="1" noChangeArrowheads="1"/>
          </p:cNvPicPr>
          <p:nvPr/>
        </p:nvPicPr>
        <p:blipFill>
          <a:blip r:embed="rId3" cstate="print"/>
          <a:srcRect/>
          <a:stretch>
            <a:fillRect/>
          </a:stretch>
        </p:blipFill>
        <p:spPr bwMode="auto">
          <a:xfrm>
            <a:off x="2514600" y="1600200"/>
            <a:ext cx="3810000" cy="5032460"/>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Made News </a:t>
            </a:r>
            <a:r>
              <a:rPr lang="en-US" dirty="0" smtClean="0"/>
              <a:t>in My Time</a:t>
            </a:r>
            <a:endParaRPr lang="en-US" dirty="0"/>
          </a:p>
        </p:txBody>
      </p:sp>
      <p:graphicFrame>
        <p:nvGraphicFramePr>
          <p:cNvPr id="8" name="Diagram 7"/>
          <p:cNvGraphicFramePr/>
          <p:nvPr/>
        </p:nvGraphicFramePr>
        <p:xfrm>
          <a:off x="1447800" y="2794000"/>
          <a:ext cx="6172200" cy="383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O.J. Simpson Trial</a:t>
            </a:r>
            <a:endParaRPr lang="en-US" dirty="0"/>
          </a:p>
        </p:txBody>
      </p:sp>
      <p:cxnSp>
        <p:nvCxnSpPr>
          <p:cNvPr id="5" name="Straight Connector 4"/>
          <p:cNvCxnSpPr/>
          <p:nvPr/>
        </p:nvCxnSpPr>
        <p:spPr>
          <a:xfrm>
            <a:off x="381000" y="38862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81000" y="3352800"/>
            <a:ext cx="2590800" cy="2677656"/>
          </a:xfrm>
          <a:prstGeom prst="rect">
            <a:avLst/>
          </a:prstGeom>
          <a:noFill/>
        </p:spPr>
        <p:txBody>
          <a:bodyPr wrap="square" rtlCol="0">
            <a:spAutoFit/>
          </a:bodyPr>
          <a:lstStyle/>
          <a:p>
            <a:r>
              <a:rPr lang="en-US" sz="2400" b="1" dirty="0" smtClean="0"/>
              <a:t>June 12, 1994</a:t>
            </a:r>
          </a:p>
          <a:p>
            <a:endParaRPr lang="en-US" sz="2400" dirty="0"/>
          </a:p>
          <a:p>
            <a:r>
              <a:rPr lang="en-US" sz="2400" dirty="0" smtClean="0"/>
              <a:t>Murder of O.J. Simpson’s ex-wife Nicole and her friend, Ronald </a:t>
            </a:r>
            <a:r>
              <a:rPr lang="en-US" sz="2400" dirty="0" smtClean="0"/>
              <a:t>Goldman.</a:t>
            </a:r>
            <a:endParaRPr lang="en-US" sz="2400" dirty="0"/>
          </a:p>
        </p:txBody>
      </p:sp>
      <p:sp>
        <p:nvSpPr>
          <p:cNvPr id="7" name="TextBox 6"/>
          <p:cNvSpPr txBox="1"/>
          <p:nvPr/>
        </p:nvSpPr>
        <p:spPr>
          <a:xfrm>
            <a:off x="3124200" y="3352800"/>
            <a:ext cx="2514600" cy="1569660"/>
          </a:xfrm>
          <a:prstGeom prst="rect">
            <a:avLst/>
          </a:prstGeom>
          <a:noFill/>
        </p:spPr>
        <p:txBody>
          <a:bodyPr wrap="square" rtlCol="0">
            <a:spAutoFit/>
          </a:bodyPr>
          <a:lstStyle/>
          <a:p>
            <a:r>
              <a:rPr lang="en-US" sz="2400" b="1" dirty="0" smtClean="0"/>
              <a:t>October 3, 1995</a:t>
            </a:r>
          </a:p>
          <a:p>
            <a:endParaRPr lang="en-US" sz="2400" dirty="0"/>
          </a:p>
          <a:p>
            <a:r>
              <a:rPr lang="en-US" sz="2400" dirty="0" smtClean="0"/>
              <a:t>O.J. acquitted for the </a:t>
            </a:r>
            <a:r>
              <a:rPr lang="en-US" sz="2400" dirty="0" smtClean="0"/>
              <a:t>murders. </a:t>
            </a:r>
            <a:endParaRPr lang="en-US" sz="2400" dirty="0"/>
          </a:p>
        </p:txBody>
      </p:sp>
      <p:sp>
        <p:nvSpPr>
          <p:cNvPr id="8" name="TextBox 7"/>
          <p:cNvSpPr txBox="1"/>
          <p:nvPr/>
        </p:nvSpPr>
        <p:spPr>
          <a:xfrm>
            <a:off x="6019800" y="3352800"/>
            <a:ext cx="2667000" cy="1569660"/>
          </a:xfrm>
          <a:prstGeom prst="rect">
            <a:avLst/>
          </a:prstGeom>
          <a:noFill/>
        </p:spPr>
        <p:txBody>
          <a:bodyPr wrap="square" rtlCol="0">
            <a:spAutoFit/>
          </a:bodyPr>
          <a:lstStyle/>
          <a:p>
            <a:r>
              <a:rPr lang="en-US" sz="2400" b="1" dirty="0" smtClean="0"/>
              <a:t>February 4, 1997</a:t>
            </a:r>
          </a:p>
          <a:p>
            <a:endParaRPr lang="en-US" sz="2400" dirty="0"/>
          </a:p>
          <a:p>
            <a:r>
              <a:rPr lang="en-US" sz="2400" dirty="0" smtClean="0"/>
              <a:t>O.J. found guilty in a civil </a:t>
            </a:r>
            <a:r>
              <a:rPr lang="en-US" sz="2400" dirty="0" smtClean="0"/>
              <a:t>court.</a:t>
            </a:r>
            <a:endParaRPr lang="en-US" sz="2400" dirty="0"/>
          </a:p>
        </p:txBody>
      </p:sp>
      <p:pic>
        <p:nvPicPr>
          <p:cNvPr id="3074" name="Picture 2"/>
          <p:cNvPicPr>
            <a:picLocks noChangeAspect="1" noChangeArrowheads="1"/>
          </p:cNvPicPr>
          <p:nvPr/>
        </p:nvPicPr>
        <p:blipFill>
          <a:blip r:embed="rId3" cstate="print"/>
          <a:srcRect/>
          <a:stretch>
            <a:fillRect/>
          </a:stretch>
        </p:blipFill>
        <p:spPr bwMode="auto">
          <a:xfrm>
            <a:off x="6553200" y="1600200"/>
            <a:ext cx="1460196" cy="1743891"/>
          </a:xfrm>
          <a:prstGeom prst="rect">
            <a:avLst/>
          </a:prstGeom>
          <a:noFill/>
          <a:ln w="9525">
            <a:solidFill>
              <a:schemeClr val="tx1"/>
            </a:solid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3581400" y="1618281"/>
            <a:ext cx="1600200" cy="1735811"/>
          </a:xfrm>
          <a:prstGeom prst="rect">
            <a:avLst/>
          </a:prstGeom>
          <a:noFill/>
          <a:ln w="9525">
            <a:solidFill>
              <a:schemeClr val="tx1"/>
            </a:solidFill>
            <a:miter lim="800000"/>
            <a:headEnd/>
            <a:tailEnd/>
          </a:ln>
        </p:spPr>
      </p:pic>
      <p:pic>
        <p:nvPicPr>
          <p:cNvPr id="3076" name="Picture 4"/>
          <p:cNvPicPr>
            <a:picLocks noChangeAspect="1" noChangeArrowheads="1"/>
          </p:cNvPicPr>
          <p:nvPr/>
        </p:nvPicPr>
        <p:blipFill>
          <a:blip r:embed="rId5" cstate="print"/>
          <a:srcRect/>
          <a:stretch>
            <a:fillRect/>
          </a:stretch>
        </p:blipFill>
        <p:spPr bwMode="auto">
          <a:xfrm>
            <a:off x="533400" y="1828800"/>
            <a:ext cx="1905000" cy="1390952"/>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9/11 Attacks</a:t>
            </a:r>
            <a:endParaRPr lang="en-US" dirty="0"/>
          </a:p>
        </p:txBody>
      </p:sp>
      <p:cxnSp>
        <p:nvCxnSpPr>
          <p:cNvPr id="5" name="Straight Connector 4"/>
          <p:cNvCxnSpPr/>
          <p:nvPr/>
        </p:nvCxnSpPr>
        <p:spPr>
          <a:xfrm>
            <a:off x="381000" y="3886200"/>
            <a:ext cx="83058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28600" y="3352800"/>
            <a:ext cx="2895600" cy="3416320"/>
          </a:xfrm>
          <a:prstGeom prst="rect">
            <a:avLst/>
          </a:prstGeom>
          <a:noFill/>
        </p:spPr>
        <p:txBody>
          <a:bodyPr wrap="square" rtlCol="0">
            <a:spAutoFit/>
          </a:bodyPr>
          <a:lstStyle/>
          <a:p>
            <a:r>
              <a:rPr lang="en-US" sz="2400" b="1" dirty="0" smtClean="0"/>
              <a:t>Sept. 11, 2001</a:t>
            </a:r>
          </a:p>
          <a:p>
            <a:endParaRPr lang="en-US" sz="2400" dirty="0"/>
          </a:p>
          <a:p>
            <a:r>
              <a:rPr lang="en-US" sz="2400" dirty="0" smtClean="0"/>
              <a:t>Terrorists Extremists crash airplanes into the World Trade Center, Pentagon, and PA field. 3,000+ lives lost.</a:t>
            </a:r>
          </a:p>
        </p:txBody>
      </p:sp>
      <p:sp>
        <p:nvSpPr>
          <p:cNvPr id="7" name="TextBox 6"/>
          <p:cNvSpPr txBox="1"/>
          <p:nvPr/>
        </p:nvSpPr>
        <p:spPr>
          <a:xfrm>
            <a:off x="2971800" y="3352800"/>
            <a:ext cx="2819400" cy="2677656"/>
          </a:xfrm>
          <a:prstGeom prst="rect">
            <a:avLst/>
          </a:prstGeom>
          <a:noFill/>
        </p:spPr>
        <p:txBody>
          <a:bodyPr wrap="square" rtlCol="0">
            <a:spAutoFit/>
          </a:bodyPr>
          <a:lstStyle/>
          <a:p>
            <a:r>
              <a:rPr lang="en-US" sz="2400" b="1" dirty="0" smtClean="0"/>
              <a:t>October 7, 2001</a:t>
            </a:r>
          </a:p>
          <a:p>
            <a:endParaRPr lang="en-US" sz="2400" dirty="0"/>
          </a:p>
          <a:p>
            <a:r>
              <a:rPr lang="en-US" sz="2400" dirty="0" smtClean="0"/>
              <a:t>War in Afghanistan starts, marking the first major offensive in the War on Terror. </a:t>
            </a:r>
          </a:p>
        </p:txBody>
      </p:sp>
      <p:sp>
        <p:nvSpPr>
          <p:cNvPr id="8" name="TextBox 7"/>
          <p:cNvSpPr txBox="1"/>
          <p:nvPr/>
        </p:nvSpPr>
        <p:spPr>
          <a:xfrm>
            <a:off x="6019800" y="3352800"/>
            <a:ext cx="2667000" cy="3046988"/>
          </a:xfrm>
          <a:prstGeom prst="rect">
            <a:avLst/>
          </a:prstGeom>
          <a:noFill/>
        </p:spPr>
        <p:txBody>
          <a:bodyPr wrap="square" rtlCol="0">
            <a:spAutoFit/>
          </a:bodyPr>
          <a:lstStyle/>
          <a:p>
            <a:r>
              <a:rPr lang="en-US" sz="2400" b="1" dirty="0" smtClean="0"/>
              <a:t>March 20, 2003</a:t>
            </a:r>
          </a:p>
          <a:p>
            <a:endParaRPr lang="en-US" sz="2400" dirty="0"/>
          </a:p>
          <a:p>
            <a:r>
              <a:rPr lang="en-US" sz="2400" dirty="0" smtClean="0"/>
              <a:t>Official start </a:t>
            </a:r>
          </a:p>
          <a:p>
            <a:r>
              <a:rPr lang="en-US" sz="2400" dirty="0" smtClean="0"/>
              <a:t>of Operation Iraqi Freedom.  Allied Forces took most of Baghdad by April 10</a:t>
            </a:r>
            <a:r>
              <a:rPr lang="en-US" sz="2400" baseline="30000" dirty="0" smtClean="0"/>
              <a:t>th</a:t>
            </a:r>
            <a:r>
              <a:rPr lang="en-US" sz="2400" dirty="0" smtClean="0"/>
              <a:t>.</a:t>
            </a:r>
          </a:p>
        </p:txBody>
      </p:sp>
      <p:pic>
        <p:nvPicPr>
          <p:cNvPr id="4098" name="Picture 2"/>
          <p:cNvPicPr>
            <a:picLocks noChangeAspect="1" noChangeArrowheads="1"/>
          </p:cNvPicPr>
          <p:nvPr/>
        </p:nvPicPr>
        <p:blipFill>
          <a:blip r:embed="rId3" cstate="print"/>
          <a:srcRect/>
          <a:stretch>
            <a:fillRect/>
          </a:stretch>
        </p:blipFill>
        <p:spPr bwMode="auto">
          <a:xfrm>
            <a:off x="304800" y="1676399"/>
            <a:ext cx="1981200" cy="1547813"/>
          </a:xfrm>
          <a:prstGeom prst="rect">
            <a:avLst/>
          </a:prstGeom>
          <a:noFill/>
          <a:ln w="9525">
            <a:solidFill>
              <a:schemeClr val="tx1"/>
            </a:solid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3352800" y="1676400"/>
            <a:ext cx="1905000" cy="1607344"/>
          </a:xfrm>
          <a:prstGeom prst="rect">
            <a:avLst/>
          </a:prstGeom>
          <a:noFill/>
          <a:ln w="9525">
            <a:solidFill>
              <a:schemeClr val="tx1"/>
            </a:solidFill>
            <a:miter lim="800000"/>
            <a:headEnd/>
            <a:tailEnd/>
          </a:ln>
        </p:spPr>
      </p:pic>
      <p:pic>
        <p:nvPicPr>
          <p:cNvPr id="4100" name="Picture 4"/>
          <p:cNvPicPr>
            <a:picLocks noChangeAspect="1" noChangeArrowheads="1"/>
          </p:cNvPicPr>
          <p:nvPr/>
        </p:nvPicPr>
        <p:blipFill>
          <a:blip r:embed="rId5" cstate="print"/>
          <a:srcRect/>
          <a:stretch>
            <a:fillRect/>
          </a:stretch>
        </p:blipFill>
        <p:spPr bwMode="auto">
          <a:xfrm>
            <a:off x="6172200" y="1828800"/>
            <a:ext cx="2133600" cy="140017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318</TotalTime>
  <Words>1094</Words>
  <Application>Microsoft Office PowerPoint</Application>
  <PresentationFormat>On-screen Show (4:3)</PresentationFormat>
  <Paragraphs>119</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Median</vt:lpstr>
      <vt:lpstr>One for the history books</vt:lpstr>
      <vt:lpstr>The Historians</vt:lpstr>
      <vt:lpstr>Mama</vt:lpstr>
      <vt:lpstr>Dad</vt:lpstr>
      <vt:lpstr>Sister</vt:lpstr>
      <vt:lpstr>Family First</vt:lpstr>
      <vt:lpstr>What Made News in My Time</vt:lpstr>
      <vt:lpstr>O.J. Simpson Trial</vt:lpstr>
      <vt:lpstr>9/11 Attacks</vt:lpstr>
      <vt:lpstr>Welcome to the ROK</vt:lpstr>
      <vt:lpstr>Call Me “Duncle”</vt:lpstr>
      <vt:lpstr>Carpe Diem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Felicia Belle</dc:creator>
  <cp:lastModifiedBy>Felicia Belle</cp:lastModifiedBy>
  <cp:revision>70</cp:revision>
  <dcterms:created xsi:type="dcterms:W3CDTF">2011-12-11T09:04:21Z</dcterms:created>
  <dcterms:modified xsi:type="dcterms:W3CDTF">2011-12-12T01:14:53Z</dcterms:modified>
</cp:coreProperties>
</file>